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1" r:id="rId4"/>
    <p:sldMasterId id="2147483799" r:id="rId5"/>
  </p:sldMasterIdLst>
  <p:notesMasterIdLst>
    <p:notesMasterId r:id="rId20"/>
  </p:notesMasterIdLst>
  <p:sldIdLst>
    <p:sldId id="1282" r:id="rId6"/>
    <p:sldId id="1271" r:id="rId7"/>
    <p:sldId id="1266" r:id="rId8"/>
    <p:sldId id="1281" r:id="rId9"/>
    <p:sldId id="1270" r:id="rId10"/>
    <p:sldId id="1280" r:id="rId11"/>
    <p:sldId id="1264" r:id="rId12"/>
    <p:sldId id="1263" r:id="rId13"/>
    <p:sldId id="1262" r:id="rId14"/>
    <p:sldId id="1261" r:id="rId15"/>
    <p:sldId id="1273" r:id="rId16"/>
    <p:sldId id="1269" r:id="rId17"/>
    <p:sldId id="1272" r:id="rId18"/>
    <p:sldId id="1274" r:id="rId19"/>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49169409-CF32-4FFE-9380-98513D70F7A0}">
          <p14:sldIdLst>
            <p14:sldId id="1282"/>
            <p14:sldId id="1271"/>
            <p14:sldId id="1266"/>
            <p14:sldId id="1281"/>
            <p14:sldId id="1270"/>
            <p14:sldId id="1280"/>
            <p14:sldId id="1264"/>
            <p14:sldId id="1263"/>
            <p14:sldId id="1262"/>
            <p14:sldId id="1261"/>
            <p14:sldId id="1273"/>
            <p14:sldId id="1269"/>
            <p14:sldId id="1272"/>
            <p14:sldId id="1274"/>
          </p14:sldIdLst>
        </p14:section>
        <p14:section name="Project Updates" id="{04F25D73-50F4-491D-A326-7465F7F11B34}">
          <p14:sldIdLst/>
        </p14:section>
        <p14:section name="Review of Work Packages 4 &amp; 5" id="{9B365DE0-CA45-4D79-977A-331DC1E5C886}">
          <p14:sldIdLst/>
        </p14:section>
        <p14:section name="UAM" id="{C79E5B0D-4C49-4B8C-BF1A-FF84C4378C4A}">
          <p14:sldIdLst/>
        </p14:section>
        <p14:section name="SSBJ" id="{E5503A60-E01D-47B1-AA41-C3DA3F2163B4}">
          <p14:sldIdLst/>
        </p14:section>
        <p14:section name="SST" id="{3E2F7100-EA02-4D22-ABD7-4EFE9566A6A1}">
          <p14:sldIdLst/>
        </p14:section>
        <p14:section name="OASyS Summary and Upcoming Work" id="{C96AB68C-8F7C-4B2F-A56C-9903A298C5EC}">
          <p14:sldIdLst/>
        </p14:section>
        <p14:section name="Project Closure" id="{2E8E9D32-2AD5-4E6C-B38B-F1A05CFD77B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konda, Madhukar P" initials="MMP" lastIdx="16" clrIdx="0">
    <p:extLst>
      <p:ext uri="{19B8F6BF-5375-455C-9EA6-DF929625EA0E}">
        <p15:presenceInfo xmlns:p15="http://schemas.microsoft.com/office/powerpoint/2012/main" userId="Mayakonda, Madhukar 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AED"/>
    <a:srgbClr val="E1F793"/>
    <a:srgbClr val="000000"/>
    <a:srgbClr val="0583BB"/>
    <a:srgbClr val="171F27"/>
    <a:srgbClr val="F9B268"/>
    <a:srgbClr val="DAC19B"/>
    <a:srgbClr val="1B587C"/>
    <a:srgbClr val="C4E1F2"/>
    <a:srgbClr val="EDA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66289-2CFE-1333-182E-FBA506A86C15}" v="11" dt="2020-11-23T13:50:26.841"/>
    <p1510:client id="{4EE2D11C-7237-F2BB-01D8-979036F716F4}" v="9" dt="2020-11-05T13:08:34.241"/>
    <p1510:client id="{551F0C20-B8B8-16D8-800C-8BD3CD20043F}" v="66" dt="2020-11-24T17:25:11.025"/>
    <p1510:client id="{56B1B974-5A16-7C0E-1700-702DA7108327}" v="212" dt="2020-11-23T14:56:47.978"/>
    <p1510:client id="{6FA86D66-F856-7B1A-0F0A-30170980594C}" v="173" dt="2020-11-17T08:37:50.562"/>
    <p1510:client id="{75A2B23E-6817-9A57-E71C-85956E5CBAB3}" v="401" dt="2020-11-23T11:40:02.870"/>
    <p1510:client id="{7B0FA61D-3B16-20B2-E722-F7979BAD769E}" v="39" dt="2020-11-26T11:05:46.019"/>
    <p1510:client id="{8C333A85-7A87-9B4F-88B5-7494FA3B486C}" v="31" dt="2020-10-22T16:31:05.845"/>
    <p1510:client id="{DE286B9E-E14A-EAC9-ABAD-304835813338}" v="63" dt="2020-11-24T17:07:03.862"/>
    <p1510:client id="{EDDC4899-C606-29F3-0E50-828E3B572740}" v="516" dt="2020-11-23T14:44:04.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nand" userId="S::aanand_georgiatech-metz.fr#ext#@gtvault.onmicrosoft.com::d4feaecc-8ae8-4984-8b71-f36744ab87c5" providerId="AD" clId="Web-{DE286B9E-E14A-EAC9-ABAD-304835813338}"/>
    <pc:docChg chg="delSld modSld sldOrd modSection">
      <pc:chgData name="aanand" userId="S::aanand_georgiatech-metz.fr#ext#@gtvault.onmicrosoft.com::d4feaecc-8ae8-4984-8b71-f36744ab87c5" providerId="AD" clId="Web-{DE286B9E-E14A-EAC9-ABAD-304835813338}" dt="2020-11-24T17:07:03.862" v="1955"/>
      <pc:docMkLst>
        <pc:docMk/>
      </pc:docMkLst>
      <pc:sldChg chg="del">
        <pc:chgData name="aanand" userId="S::aanand_georgiatech-metz.fr#ext#@gtvault.onmicrosoft.com::d4feaecc-8ae8-4984-8b71-f36744ab87c5" providerId="AD" clId="Web-{DE286B9E-E14A-EAC9-ABAD-304835813338}" dt="2020-11-24T16:11:52.255" v="1173"/>
        <pc:sldMkLst>
          <pc:docMk/>
          <pc:sldMk cId="3103968293" sldId="1088"/>
        </pc:sldMkLst>
      </pc:sldChg>
      <pc:sldChg chg="modNotes">
        <pc:chgData name="aanand" userId="S::aanand_georgiatech-metz.fr#ext#@gtvault.onmicrosoft.com::d4feaecc-8ae8-4984-8b71-f36744ab87c5" providerId="AD" clId="Web-{DE286B9E-E14A-EAC9-ABAD-304835813338}" dt="2020-11-24T16:04:19.508" v="1162"/>
        <pc:sldMkLst>
          <pc:docMk/>
          <pc:sldMk cId="3266898554" sldId="1261"/>
        </pc:sldMkLst>
      </pc:sldChg>
      <pc:sldChg chg="modSp modNotes">
        <pc:chgData name="aanand" userId="S::aanand_georgiatech-metz.fr#ext#@gtvault.onmicrosoft.com::d4feaecc-8ae8-4984-8b71-f36744ab87c5" providerId="AD" clId="Web-{DE286B9E-E14A-EAC9-ABAD-304835813338}" dt="2020-11-24T16:05:06.119" v="1168"/>
        <pc:sldMkLst>
          <pc:docMk/>
          <pc:sldMk cId="4022448698" sldId="1262"/>
        </pc:sldMkLst>
        <pc:spChg chg="mod">
          <ac:chgData name="aanand" userId="S::aanand_georgiatech-metz.fr#ext#@gtvault.onmicrosoft.com::d4feaecc-8ae8-4984-8b71-f36744ab87c5" providerId="AD" clId="Web-{DE286B9E-E14A-EAC9-ABAD-304835813338}" dt="2020-11-24T14:39:11.014" v="337" actId="20577"/>
          <ac:spMkLst>
            <pc:docMk/>
            <pc:sldMk cId="4022448698" sldId="1262"/>
            <ac:spMk id="3" creationId="{526B421B-8954-42B9-A739-FB8379AD56BA}"/>
          </ac:spMkLst>
        </pc:spChg>
      </pc:sldChg>
      <pc:sldChg chg="modNotes">
        <pc:chgData name="aanand" userId="S::aanand_georgiatech-metz.fr#ext#@gtvault.onmicrosoft.com::d4feaecc-8ae8-4984-8b71-f36744ab87c5" providerId="AD" clId="Web-{DE286B9E-E14A-EAC9-ABAD-304835813338}" dt="2020-11-24T16:09:41.392" v="1172"/>
        <pc:sldMkLst>
          <pc:docMk/>
          <pc:sldMk cId="1842342942" sldId="1263"/>
        </pc:sldMkLst>
      </pc:sldChg>
      <pc:sldChg chg="modNotes">
        <pc:chgData name="aanand" userId="S::aanand_georgiatech-metz.fr#ext#@gtvault.onmicrosoft.com::d4feaecc-8ae8-4984-8b71-f36744ab87c5" providerId="AD" clId="Web-{DE286B9E-E14A-EAC9-ABAD-304835813338}" dt="2020-11-24T16:17:26.733" v="1191"/>
        <pc:sldMkLst>
          <pc:docMk/>
          <pc:sldMk cId="2224640763" sldId="1264"/>
        </pc:sldMkLst>
      </pc:sldChg>
      <pc:sldChg chg="modNotes">
        <pc:chgData name="aanand" userId="S::aanand_georgiatech-metz.fr#ext#@gtvault.onmicrosoft.com::d4feaecc-8ae8-4984-8b71-f36744ab87c5" providerId="AD" clId="Web-{DE286B9E-E14A-EAC9-ABAD-304835813338}" dt="2020-11-24T13:54:13.038" v="313"/>
        <pc:sldMkLst>
          <pc:docMk/>
          <pc:sldMk cId="472203034" sldId="1266"/>
        </pc:sldMkLst>
      </pc:sldChg>
      <pc:sldChg chg="del ord">
        <pc:chgData name="aanand" userId="S::aanand_georgiatech-metz.fr#ext#@gtvault.onmicrosoft.com::d4feaecc-8ae8-4984-8b71-f36744ab87c5" providerId="AD" clId="Web-{DE286B9E-E14A-EAC9-ABAD-304835813338}" dt="2020-11-24T17:07:03.862" v="1955"/>
        <pc:sldMkLst>
          <pc:docMk/>
          <pc:sldMk cId="933241664" sldId="1268"/>
        </pc:sldMkLst>
      </pc:sldChg>
      <pc:sldChg chg="modSp modNotes">
        <pc:chgData name="aanand" userId="S::aanand_georgiatech-metz.fr#ext#@gtvault.onmicrosoft.com::d4feaecc-8ae8-4984-8b71-f36744ab87c5" providerId="AD" clId="Web-{DE286B9E-E14A-EAC9-ABAD-304835813338}" dt="2020-11-24T16:02:56.116" v="1159"/>
        <pc:sldMkLst>
          <pc:docMk/>
          <pc:sldMk cId="2707328693" sldId="1269"/>
        </pc:sldMkLst>
        <pc:spChg chg="mod">
          <ac:chgData name="aanand" userId="S::aanand_georgiatech-metz.fr#ext#@gtvault.onmicrosoft.com::d4feaecc-8ae8-4984-8b71-f36744ab87c5" providerId="AD" clId="Web-{DE286B9E-E14A-EAC9-ABAD-304835813338}" dt="2020-11-24T15:30:44.361" v="609" actId="20577"/>
          <ac:spMkLst>
            <pc:docMk/>
            <pc:sldMk cId="2707328693" sldId="1269"/>
            <ac:spMk id="14" creationId="{8DC45AD5-993A-463F-A6B9-A2FF917A0FCA}"/>
          </ac:spMkLst>
        </pc:spChg>
        <pc:spChg chg="mod">
          <ac:chgData name="aanand" userId="S::aanand_georgiatech-metz.fr#ext#@gtvault.onmicrosoft.com::d4feaecc-8ae8-4984-8b71-f36744ab87c5" providerId="AD" clId="Web-{DE286B9E-E14A-EAC9-ABAD-304835813338}" dt="2020-11-24T15:30:44.236" v="606" actId="20577"/>
          <ac:spMkLst>
            <pc:docMk/>
            <pc:sldMk cId="2707328693" sldId="1269"/>
            <ac:spMk id="24" creationId="{C8183966-118F-40D9-B45D-A3475E530506}"/>
          </ac:spMkLst>
        </pc:spChg>
        <pc:graphicFrameChg chg="mod modGraphic">
          <ac:chgData name="aanand" userId="S::aanand_georgiatech-metz.fr#ext#@gtvault.onmicrosoft.com::d4feaecc-8ae8-4984-8b71-f36744ab87c5" providerId="AD" clId="Web-{DE286B9E-E14A-EAC9-ABAD-304835813338}" dt="2020-11-24T15:29:20.859" v="603"/>
          <ac:graphicFrameMkLst>
            <pc:docMk/>
            <pc:sldMk cId="2707328693" sldId="1269"/>
            <ac:graphicFrameMk id="11" creationId="{3A2F97C2-13D3-47BC-8A89-811EDA5B2CA0}"/>
          </ac:graphicFrameMkLst>
        </pc:graphicFrameChg>
      </pc:sldChg>
      <pc:sldChg chg="modNotes">
        <pc:chgData name="aanand" userId="S::aanand_georgiatech-metz.fr#ext#@gtvault.onmicrosoft.com::d4feaecc-8ae8-4984-8b71-f36744ab87c5" providerId="AD" clId="Web-{DE286B9E-E14A-EAC9-ABAD-304835813338}" dt="2020-11-24T14:23:23.396" v="327"/>
        <pc:sldMkLst>
          <pc:docMk/>
          <pc:sldMk cId="3027585366" sldId="1270"/>
        </pc:sldMkLst>
      </pc:sldChg>
      <pc:sldChg chg="modNotes">
        <pc:chgData name="aanand" userId="S::aanand_georgiatech-metz.fr#ext#@gtvault.onmicrosoft.com::d4feaecc-8ae8-4984-8b71-f36744ab87c5" providerId="AD" clId="Web-{DE286B9E-E14A-EAC9-ABAD-304835813338}" dt="2020-11-24T16:00:56.597" v="1153"/>
        <pc:sldMkLst>
          <pc:docMk/>
          <pc:sldMk cId="2553280848" sldId="1272"/>
        </pc:sldMkLst>
      </pc:sldChg>
      <pc:sldChg chg="modSp modNotes">
        <pc:chgData name="aanand" userId="S::aanand_georgiatech-metz.fr#ext#@gtvault.onmicrosoft.com::d4feaecc-8ae8-4984-8b71-f36744ab87c5" providerId="AD" clId="Web-{DE286B9E-E14A-EAC9-ABAD-304835813338}" dt="2020-11-24T17:06:49.111" v="1954"/>
        <pc:sldMkLst>
          <pc:docMk/>
          <pc:sldMk cId="3655297364" sldId="1273"/>
        </pc:sldMkLst>
        <pc:spChg chg="mod">
          <ac:chgData name="aanand" userId="S::aanand_georgiatech-metz.fr#ext#@gtvault.onmicrosoft.com::d4feaecc-8ae8-4984-8b71-f36744ab87c5" providerId="AD" clId="Web-{DE286B9E-E14A-EAC9-ABAD-304835813338}" dt="2020-11-24T17:01:42.994" v="1922" actId="20577"/>
          <ac:spMkLst>
            <pc:docMk/>
            <pc:sldMk cId="3655297364" sldId="1273"/>
            <ac:spMk id="24" creationId="{CF9BF6A5-7CC1-424F-A35B-450B083C61A4}"/>
          </ac:spMkLst>
        </pc:spChg>
      </pc:sldChg>
      <pc:sldChg chg="delSp modNotes">
        <pc:chgData name="aanand" userId="S::aanand_georgiatech-metz.fr#ext#@gtvault.onmicrosoft.com::d4feaecc-8ae8-4984-8b71-f36744ab87c5" providerId="AD" clId="Web-{DE286B9E-E14A-EAC9-ABAD-304835813338}" dt="2020-11-24T16:01:10.831" v="1154"/>
        <pc:sldMkLst>
          <pc:docMk/>
          <pc:sldMk cId="2406107708" sldId="1274"/>
        </pc:sldMkLst>
        <pc:spChg chg="del">
          <ac:chgData name="aanand" userId="S::aanand_georgiatech-metz.fr#ext#@gtvault.onmicrosoft.com::d4feaecc-8ae8-4984-8b71-f36744ab87c5" providerId="AD" clId="Web-{DE286B9E-E14A-EAC9-ABAD-304835813338}" dt="2020-11-24T13:41:40.674" v="41"/>
          <ac:spMkLst>
            <pc:docMk/>
            <pc:sldMk cId="2406107708" sldId="1274"/>
            <ac:spMk id="2" creationId="{14DE056D-1F54-4B93-BC28-2407ADBB2161}"/>
          </ac:spMkLst>
        </pc:spChg>
      </pc:sldChg>
      <pc:sldChg chg="modNotes">
        <pc:chgData name="aanand" userId="S::aanand_georgiatech-metz.fr#ext#@gtvault.onmicrosoft.com::d4feaecc-8ae8-4984-8b71-f36744ab87c5" providerId="AD" clId="Web-{DE286B9E-E14A-EAC9-ABAD-304835813338}" dt="2020-11-24T13:52:00.456" v="310"/>
        <pc:sldMkLst>
          <pc:docMk/>
          <pc:sldMk cId="24133766" sldId="1275"/>
        </pc:sldMkLst>
      </pc:sldChg>
      <pc:sldChg chg="del">
        <pc:chgData name="aanand" userId="S::aanand_georgiatech-metz.fr#ext#@gtvault.onmicrosoft.com::d4feaecc-8ae8-4984-8b71-f36744ab87c5" providerId="AD" clId="Web-{DE286B9E-E14A-EAC9-ABAD-304835813338}" dt="2020-11-24T16:11:52.255" v="1174"/>
        <pc:sldMkLst>
          <pc:docMk/>
          <pc:sldMk cId="912119209" sldId="1276"/>
        </pc:sldMkLst>
      </pc:sldChg>
      <pc:sldChg chg="del">
        <pc:chgData name="aanand" userId="S::aanand_georgiatech-metz.fr#ext#@gtvault.onmicrosoft.com::d4feaecc-8ae8-4984-8b71-f36744ab87c5" providerId="AD" clId="Web-{DE286B9E-E14A-EAC9-ABAD-304835813338}" dt="2020-11-24T16:11:52.302" v="1175"/>
        <pc:sldMkLst>
          <pc:docMk/>
          <pc:sldMk cId="1298464305" sldId="1277"/>
        </pc:sldMkLst>
      </pc:sldChg>
      <pc:sldChg chg="del">
        <pc:chgData name="aanand" userId="S::aanand_georgiatech-metz.fr#ext#@gtvault.onmicrosoft.com::d4feaecc-8ae8-4984-8b71-f36744ab87c5" providerId="AD" clId="Web-{DE286B9E-E14A-EAC9-ABAD-304835813338}" dt="2020-11-24T16:11:52.302" v="1176"/>
        <pc:sldMkLst>
          <pc:docMk/>
          <pc:sldMk cId="3319965752" sldId="1278"/>
        </pc:sldMkLst>
      </pc:sldChg>
      <pc:sldChg chg="del">
        <pc:chgData name="aanand" userId="S::aanand_georgiatech-metz.fr#ext#@gtvault.onmicrosoft.com::d4feaecc-8ae8-4984-8b71-f36744ab87c5" providerId="AD" clId="Web-{DE286B9E-E14A-EAC9-ABAD-304835813338}" dt="2020-11-24T16:11:52.302" v="1177"/>
        <pc:sldMkLst>
          <pc:docMk/>
          <pc:sldMk cId="4124722577" sldId="1279"/>
        </pc:sldMkLst>
      </pc:sldChg>
      <pc:sldChg chg="ord modNotes">
        <pc:chgData name="aanand" userId="S::aanand_georgiatech-metz.fr#ext#@gtvault.onmicrosoft.com::d4feaecc-8ae8-4984-8b71-f36744ab87c5" providerId="AD" clId="Web-{DE286B9E-E14A-EAC9-ABAD-304835813338}" dt="2020-11-24T15:47:12.606" v="1127"/>
        <pc:sldMkLst>
          <pc:docMk/>
          <pc:sldMk cId="855237044" sldId="1280"/>
        </pc:sldMkLst>
      </pc:sldChg>
      <pc:sldChg chg="modNotes">
        <pc:chgData name="aanand" userId="S::aanand_georgiatech-metz.fr#ext#@gtvault.onmicrosoft.com::d4feaecc-8ae8-4984-8b71-f36744ab87c5" providerId="AD" clId="Web-{DE286B9E-E14A-EAC9-ABAD-304835813338}" dt="2020-11-24T13:56:40.370" v="316"/>
        <pc:sldMkLst>
          <pc:docMk/>
          <pc:sldMk cId="359664596" sldId="1281"/>
        </pc:sldMkLst>
      </pc:sldChg>
    </pc:docChg>
  </pc:docChgLst>
  <pc:docChgLst>
    <pc:chgData name="aanand" userId="S::aanand_georgiatech-metz.fr#ext#@gtvault.onmicrosoft.com::d4feaecc-8ae8-4984-8b71-f36744ab87c5" providerId="AD" clId="Web-{56B1B974-5A16-7C0E-1700-702DA7108327}"/>
    <pc:docChg chg="addSld delSld modSld sldOrd addMainMaster modSection">
      <pc:chgData name="aanand" userId="S::aanand_georgiatech-metz.fr#ext#@gtvault.onmicrosoft.com::d4feaecc-8ae8-4984-8b71-f36744ab87c5" providerId="AD" clId="Web-{56B1B974-5A16-7C0E-1700-702DA7108327}" dt="2020-11-23T14:58:50.900" v="309"/>
      <pc:docMkLst>
        <pc:docMk/>
      </pc:docMkLst>
      <pc:sldChg chg="del">
        <pc:chgData name="aanand" userId="S::aanand_georgiatech-metz.fr#ext#@gtvault.onmicrosoft.com::d4feaecc-8ae8-4984-8b71-f36744ab87c5" providerId="AD" clId="Web-{56B1B974-5A16-7C0E-1700-702DA7108327}" dt="2020-11-23T14:31:08.486" v="197"/>
        <pc:sldMkLst>
          <pc:docMk/>
          <pc:sldMk cId="3128385136" sldId="894"/>
        </pc:sldMkLst>
      </pc:sldChg>
      <pc:sldChg chg="del">
        <pc:chgData name="aanand" userId="S::aanand_georgiatech-metz.fr#ext#@gtvault.onmicrosoft.com::d4feaecc-8ae8-4984-8b71-f36744ab87c5" providerId="AD" clId="Web-{56B1B974-5A16-7C0E-1700-702DA7108327}" dt="2020-11-23T14:02:58.416" v="36"/>
        <pc:sldMkLst>
          <pc:docMk/>
          <pc:sldMk cId="338971739" sldId="895"/>
        </pc:sldMkLst>
      </pc:sldChg>
      <pc:sldChg chg="del">
        <pc:chgData name="aanand" userId="S::aanand_georgiatech-metz.fr#ext#@gtvault.onmicrosoft.com::d4feaecc-8ae8-4984-8b71-f36744ab87c5" providerId="AD" clId="Web-{56B1B974-5A16-7C0E-1700-702DA7108327}" dt="2020-11-23T14:02:55.306" v="35"/>
        <pc:sldMkLst>
          <pc:docMk/>
          <pc:sldMk cId="2888109914" sldId="937"/>
        </pc:sldMkLst>
      </pc:sldChg>
      <pc:sldChg chg="del">
        <pc:chgData name="aanand" userId="S::aanand_georgiatech-metz.fr#ext#@gtvault.onmicrosoft.com::d4feaecc-8ae8-4984-8b71-f36744ab87c5" providerId="AD" clId="Web-{56B1B974-5A16-7C0E-1700-702DA7108327}" dt="2020-11-23T14:01:21.915" v="2"/>
        <pc:sldMkLst>
          <pc:docMk/>
          <pc:sldMk cId="3068514759" sldId="1087"/>
        </pc:sldMkLst>
      </pc:sldChg>
      <pc:sldChg chg="modNotes">
        <pc:chgData name="aanand" userId="S::aanand_georgiatech-metz.fr#ext#@gtvault.onmicrosoft.com::d4feaecc-8ae8-4984-8b71-f36744ab87c5" providerId="AD" clId="Web-{56B1B974-5A16-7C0E-1700-702DA7108327}" dt="2020-11-23T14:56:47.509" v="307"/>
        <pc:sldMkLst>
          <pc:docMk/>
          <pc:sldMk cId="3103968293" sldId="1088"/>
        </pc:sldMkLst>
      </pc:sldChg>
      <pc:sldChg chg="del">
        <pc:chgData name="aanand" userId="S::aanand_georgiatech-metz.fr#ext#@gtvault.onmicrosoft.com::d4feaecc-8ae8-4984-8b71-f36744ab87c5" providerId="AD" clId="Web-{56B1B974-5A16-7C0E-1700-702DA7108327}" dt="2020-11-23T14:01:16.822" v="1"/>
        <pc:sldMkLst>
          <pc:docMk/>
          <pc:sldMk cId="577643331" sldId="1090"/>
        </pc:sldMkLst>
      </pc:sldChg>
      <pc:sldChg chg="del">
        <pc:chgData name="aanand" userId="S::aanand_georgiatech-metz.fr#ext#@gtvault.onmicrosoft.com::d4feaecc-8ae8-4984-8b71-f36744ab87c5" providerId="AD" clId="Web-{56B1B974-5A16-7C0E-1700-702DA7108327}" dt="2020-11-23T14:30:36.392" v="189"/>
        <pc:sldMkLst>
          <pc:docMk/>
          <pc:sldMk cId="3532472123" sldId="1091"/>
        </pc:sldMkLst>
      </pc:sldChg>
      <pc:sldChg chg="del">
        <pc:chgData name="aanand" userId="S::aanand_georgiatech-metz.fr#ext#@gtvault.onmicrosoft.com::d4feaecc-8ae8-4984-8b71-f36744ab87c5" providerId="AD" clId="Web-{56B1B974-5A16-7C0E-1700-702DA7108327}" dt="2020-11-23T14:22:54.203" v="179"/>
        <pc:sldMkLst>
          <pc:docMk/>
          <pc:sldMk cId="2245370502" sldId="1093"/>
        </pc:sldMkLst>
      </pc:sldChg>
      <pc:sldChg chg="del">
        <pc:chgData name="aanand" userId="S::aanand_georgiatech-metz.fr#ext#@gtvault.onmicrosoft.com::d4feaecc-8ae8-4984-8b71-f36744ab87c5" providerId="AD" clId="Web-{56B1B974-5A16-7C0E-1700-702DA7108327}" dt="2020-11-23T14:01:33.572" v="10"/>
        <pc:sldMkLst>
          <pc:docMk/>
          <pc:sldMk cId="3616063722" sldId="1095"/>
        </pc:sldMkLst>
      </pc:sldChg>
      <pc:sldChg chg="del">
        <pc:chgData name="aanand" userId="S::aanand_georgiatech-metz.fr#ext#@gtvault.onmicrosoft.com::d4feaecc-8ae8-4984-8b71-f36744ab87c5" providerId="AD" clId="Web-{56B1B974-5A16-7C0E-1700-702DA7108327}" dt="2020-11-23T14:01:31.165" v="8"/>
        <pc:sldMkLst>
          <pc:docMk/>
          <pc:sldMk cId="1173194274" sldId="1097"/>
        </pc:sldMkLst>
      </pc:sldChg>
      <pc:sldChg chg="del">
        <pc:chgData name="aanand" userId="S::aanand_georgiatech-metz.fr#ext#@gtvault.onmicrosoft.com::d4feaecc-8ae8-4984-8b71-f36744ab87c5" providerId="AD" clId="Web-{56B1B974-5A16-7C0E-1700-702DA7108327}" dt="2020-11-23T14:01:28.572" v="6"/>
        <pc:sldMkLst>
          <pc:docMk/>
          <pc:sldMk cId="580337882" sldId="1099"/>
        </pc:sldMkLst>
      </pc:sldChg>
      <pc:sldChg chg="del">
        <pc:chgData name="aanand" userId="S::aanand_georgiatech-metz.fr#ext#@gtvault.onmicrosoft.com::d4feaecc-8ae8-4984-8b71-f36744ab87c5" providerId="AD" clId="Web-{56B1B974-5A16-7C0E-1700-702DA7108327}" dt="2020-11-23T14:01:26.181" v="5"/>
        <pc:sldMkLst>
          <pc:docMk/>
          <pc:sldMk cId="2071081242" sldId="1100"/>
        </pc:sldMkLst>
      </pc:sldChg>
      <pc:sldChg chg="del">
        <pc:chgData name="aanand" userId="S::aanand_georgiatech-metz.fr#ext#@gtvault.onmicrosoft.com::d4feaecc-8ae8-4984-8b71-f36744ab87c5" providerId="AD" clId="Web-{56B1B974-5A16-7C0E-1700-702DA7108327}" dt="2020-11-23T14:01:25.228" v="4"/>
        <pc:sldMkLst>
          <pc:docMk/>
          <pc:sldMk cId="1512641686" sldId="1101"/>
        </pc:sldMkLst>
      </pc:sldChg>
      <pc:sldChg chg="del">
        <pc:chgData name="aanand" userId="S::aanand_georgiatech-metz.fr#ext#@gtvault.onmicrosoft.com::d4feaecc-8ae8-4984-8b71-f36744ab87c5" providerId="AD" clId="Web-{56B1B974-5A16-7C0E-1700-702DA7108327}" dt="2020-11-23T14:01:23.447" v="3"/>
        <pc:sldMkLst>
          <pc:docMk/>
          <pc:sldMk cId="304340491" sldId="1102"/>
        </pc:sldMkLst>
      </pc:sldChg>
      <pc:sldChg chg="del">
        <pc:chgData name="aanand" userId="S::aanand_georgiatech-metz.fr#ext#@gtvault.onmicrosoft.com::d4feaecc-8ae8-4984-8b71-f36744ab87c5" providerId="AD" clId="Web-{56B1B974-5A16-7C0E-1700-702DA7108327}" dt="2020-11-23T14:01:45.384" v="15"/>
        <pc:sldMkLst>
          <pc:docMk/>
          <pc:sldMk cId="2923694935" sldId="1109"/>
        </pc:sldMkLst>
      </pc:sldChg>
      <pc:sldChg chg="del">
        <pc:chgData name="aanand" userId="S::aanand_georgiatech-metz.fr#ext#@gtvault.onmicrosoft.com::d4feaecc-8ae8-4984-8b71-f36744ab87c5" providerId="AD" clId="Web-{56B1B974-5A16-7C0E-1700-702DA7108327}" dt="2020-11-23T14:01:39.447" v="13"/>
        <pc:sldMkLst>
          <pc:docMk/>
          <pc:sldMk cId="239461100" sldId="1111"/>
        </pc:sldMkLst>
      </pc:sldChg>
      <pc:sldChg chg="del">
        <pc:chgData name="aanand" userId="S::aanand_georgiatech-metz.fr#ext#@gtvault.onmicrosoft.com::d4feaecc-8ae8-4984-8b71-f36744ab87c5" providerId="AD" clId="Web-{56B1B974-5A16-7C0E-1700-702DA7108327}" dt="2020-11-23T14:02:45.353" v="31"/>
        <pc:sldMkLst>
          <pc:docMk/>
          <pc:sldMk cId="1822699195" sldId="1116"/>
        </pc:sldMkLst>
      </pc:sldChg>
      <pc:sldChg chg="del">
        <pc:chgData name="aanand" userId="S::aanand_georgiatech-metz.fr#ext#@gtvault.onmicrosoft.com::d4feaecc-8ae8-4984-8b71-f36744ab87c5" providerId="AD" clId="Web-{56B1B974-5A16-7C0E-1700-702DA7108327}" dt="2020-11-23T14:31:04.799" v="193"/>
        <pc:sldMkLst>
          <pc:docMk/>
          <pc:sldMk cId="2717912222" sldId="1137"/>
        </pc:sldMkLst>
      </pc:sldChg>
      <pc:sldChg chg="del">
        <pc:chgData name="aanand" userId="S::aanand_georgiatech-metz.fr#ext#@gtvault.onmicrosoft.com::d4feaecc-8ae8-4984-8b71-f36744ab87c5" providerId="AD" clId="Web-{56B1B974-5A16-7C0E-1700-702DA7108327}" dt="2020-11-23T14:31:04.814" v="194"/>
        <pc:sldMkLst>
          <pc:docMk/>
          <pc:sldMk cId="2744658245" sldId="1138"/>
        </pc:sldMkLst>
      </pc:sldChg>
      <pc:sldChg chg="del">
        <pc:chgData name="aanand" userId="S::aanand_georgiatech-metz.fr#ext#@gtvault.onmicrosoft.com::d4feaecc-8ae8-4984-8b71-f36744ab87c5" providerId="AD" clId="Web-{56B1B974-5A16-7C0E-1700-702DA7108327}" dt="2020-11-23T14:31:04.814" v="195"/>
        <pc:sldMkLst>
          <pc:docMk/>
          <pc:sldMk cId="896892699" sldId="1139"/>
        </pc:sldMkLst>
      </pc:sldChg>
      <pc:sldChg chg="del">
        <pc:chgData name="aanand" userId="S::aanand_georgiatech-metz.fr#ext#@gtvault.onmicrosoft.com::d4feaecc-8ae8-4984-8b71-f36744ab87c5" providerId="AD" clId="Web-{56B1B974-5A16-7C0E-1700-702DA7108327}" dt="2020-11-23T14:31:04.830" v="196"/>
        <pc:sldMkLst>
          <pc:docMk/>
          <pc:sldMk cId="1964761445" sldId="1140"/>
        </pc:sldMkLst>
      </pc:sldChg>
      <pc:sldChg chg="del">
        <pc:chgData name="aanand" userId="S::aanand_georgiatech-metz.fr#ext#@gtvault.onmicrosoft.com::d4feaecc-8ae8-4984-8b71-f36744ab87c5" providerId="AD" clId="Web-{56B1B974-5A16-7C0E-1700-702DA7108327}" dt="2020-11-23T14:30:49.877" v="190"/>
        <pc:sldMkLst>
          <pc:docMk/>
          <pc:sldMk cId="2252246260" sldId="1142"/>
        </pc:sldMkLst>
      </pc:sldChg>
      <pc:sldChg chg="del">
        <pc:chgData name="aanand" userId="S::aanand_georgiatech-metz.fr#ext#@gtvault.onmicrosoft.com::d4feaecc-8ae8-4984-8b71-f36744ab87c5" providerId="AD" clId="Web-{56B1B974-5A16-7C0E-1700-702DA7108327}" dt="2020-11-23T14:02:32.025" v="26"/>
        <pc:sldMkLst>
          <pc:docMk/>
          <pc:sldMk cId="709879338" sldId="1146"/>
        </pc:sldMkLst>
      </pc:sldChg>
      <pc:sldChg chg="del">
        <pc:chgData name="aanand" userId="S::aanand_georgiatech-metz.fr#ext#@gtvault.onmicrosoft.com::d4feaecc-8ae8-4984-8b71-f36744ab87c5" providerId="AD" clId="Web-{56B1B974-5A16-7C0E-1700-702DA7108327}" dt="2020-11-23T14:02:51.650" v="34"/>
        <pc:sldMkLst>
          <pc:docMk/>
          <pc:sldMk cId="1059107997" sldId="1163"/>
        </pc:sldMkLst>
      </pc:sldChg>
      <pc:sldChg chg="del">
        <pc:chgData name="aanand" userId="S::aanand_georgiatech-metz.fr#ext#@gtvault.onmicrosoft.com::d4feaecc-8ae8-4984-8b71-f36744ab87c5" providerId="AD" clId="Web-{56B1B974-5A16-7C0E-1700-702DA7108327}" dt="2020-11-23T14:02:48.525" v="32"/>
        <pc:sldMkLst>
          <pc:docMk/>
          <pc:sldMk cId="158013828" sldId="1170"/>
        </pc:sldMkLst>
      </pc:sldChg>
      <pc:sldChg chg="del">
        <pc:chgData name="aanand" userId="S::aanand_georgiatech-metz.fr#ext#@gtvault.onmicrosoft.com::d4feaecc-8ae8-4984-8b71-f36744ab87c5" providerId="AD" clId="Web-{56B1B974-5A16-7C0E-1700-702DA7108327}" dt="2020-11-23T14:02:50.525" v="33"/>
        <pc:sldMkLst>
          <pc:docMk/>
          <pc:sldMk cId="4222045062" sldId="1188"/>
        </pc:sldMkLst>
      </pc:sldChg>
      <pc:sldChg chg="del">
        <pc:chgData name="aanand" userId="S::aanand_georgiatech-metz.fr#ext#@gtvault.onmicrosoft.com::d4feaecc-8ae8-4984-8b71-f36744ab87c5" providerId="AD" clId="Web-{56B1B974-5A16-7C0E-1700-702DA7108327}" dt="2020-11-23T14:01:30.650" v="7"/>
        <pc:sldMkLst>
          <pc:docMk/>
          <pc:sldMk cId="2135974183" sldId="1192"/>
        </pc:sldMkLst>
      </pc:sldChg>
      <pc:sldChg chg="del">
        <pc:chgData name="aanand" userId="S::aanand_georgiatech-metz.fr#ext#@gtvault.onmicrosoft.com::d4feaecc-8ae8-4984-8b71-f36744ab87c5" providerId="AD" clId="Web-{56B1B974-5A16-7C0E-1700-702DA7108327}" dt="2020-11-23T14:01:32.493" v="9"/>
        <pc:sldMkLst>
          <pc:docMk/>
          <pc:sldMk cId="473586357" sldId="1193"/>
        </pc:sldMkLst>
      </pc:sldChg>
      <pc:sldChg chg="del">
        <pc:chgData name="aanand" userId="S::aanand_georgiatech-metz.fr#ext#@gtvault.onmicrosoft.com::d4feaecc-8ae8-4984-8b71-f36744ab87c5" providerId="AD" clId="Web-{56B1B974-5A16-7C0E-1700-702DA7108327}" dt="2020-11-23T14:01:37.962" v="11"/>
        <pc:sldMkLst>
          <pc:docMk/>
          <pc:sldMk cId="2134518898" sldId="1194"/>
        </pc:sldMkLst>
      </pc:sldChg>
      <pc:sldChg chg="del">
        <pc:chgData name="aanand" userId="S::aanand_georgiatech-metz.fr#ext#@gtvault.onmicrosoft.com::d4feaecc-8ae8-4984-8b71-f36744ab87c5" providerId="AD" clId="Web-{56B1B974-5A16-7C0E-1700-702DA7108327}" dt="2020-11-23T14:01:39.134" v="12"/>
        <pc:sldMkLst>
          <pc:docMk/>
          <pc:sldMk cId="2234175048" sldId="1195"/>
        </pc:sldMkLst>
      </pc:sldChg>
      <pc:sldChg chg="del">
        <pc:chgData name="aanand" userId="S::aanand_georgiatech-metz.fr#ext#@gtvault.onmicrosoft.com::d4feaecc-8ae8-4984-8b71-f36744ab87c5" providerId="AD" clId="Web-{56B1B974-5A16-7C0E-1700-702DA7108327}" dt="2020-11-23T14:01:44.744" v="14"/>
        <pc:sldMkLst>
          <pc:docMk/>
          <pc:sldMk cId="3166599822" sldId="1196"/>
        </pc:sldMkLst>
      </pc:sldChg>
      <pc:sldChg chg="del">
        <pc:chgData name="aanand" userId="S::aanand_georgiatech-metz.fr#ext#@gtvault.onmicrosoft.com::d4feaecc-8ae8-4984-8b71-f36744ab87c5" providerId="AD" clId="Web-{56B1B974-5A16-7C0E-1700-702DA7108327}" dt="2020-11-23T14:02:02.931" v="17"/>
        <pc:sldMkLst>
          <pc:docMk/>
          <pc:sldMk cId="1545470512" sldId="1197"/>
        </pc:sldMkLst>
      </pc:sldChg>
      <pc:sldChg chg="del">
        <pc:chgData name="aanand" userId="S::aanand_georgiatech-metz.fr#ext#@gtvault.onmicrosoft.com::d4feaecc-8ae8-4984-8b71-f36744ab87c5" providerId="AD" clId="Web-{56B1B974-5A16-7C0E-1700-702DA7108327}" dt="2020-11-23T14:02:04.166" v="18"/>
        <pc:sldMkLst>
          <pc:docMk/>
          <pc:sldMk cId="534498968" sldId="1198"/>
        </pc:sldMkLst>
      </pc:sldChg>
      <pc:sldChg chg="del">
        <pc:chgData name="aanand" userId="S::aanand_georgiatech-metz.fr#ext#@gtvault.onmicrosoft.com::d4feaecc-8ae8-4984-8b71-f36744ab87c5" providerId="AD" clId="Web-{56B1B974-5A16-7C0E-1700-702DA7108327}" dt="2020-11-23T14:30:54.424" v="191"/>
        <pc:sldMkLst>
          <pc:docMk/>
          <pc:sldMk cId="2103992785" sldId="1199"/>
        </pc:sldMkLst>
      </pc:sldChg>
      <pc:sldChg chg="del">
        <pc:chgData name="aanand" userId="S::aanand_georgiatech-metz.fr#ext#@gtvault.onmicrosoft.com::d4feaecc-8ae8-4984-8b71-f36744ab87c5" providerId="AD" clId="Web-{56B1B974-5A16-7C0E-1700-702DA7108327}" dt="2020-11-23T14:02:10.009" v="19"/>
        <pc:sldMkLst>
          <pc:docMk/>
          <pc:sldMk cId="1400792387" sldId="1200"/>
        </pc:sldMkLst>
      </pc:sldChg>
      <pc:sldChg chg="del">
        <pc:chgData name="aanand" userId="S::aanand_georgiatech-metz.fr#ext#@gtvault.onmicrosoft.com::d4feaecc-8ae8-4984-8b71-f36744ab87c5" providerId="AD" clId="Web-{56B1B974-5A16-7C0E-1700-702DA7108327}" dt="2020-11-23T14:02:12.087" v="20"/>
        <pc:sldMkLst>
          <pc:docMk/>
          <pc:sldMk cId="389469962" sldId="1201"/>
        </pc:sldMkLst>
      </pc:sldChg>
      <pc:sldChg chg="del">
        <pc:chgData name="aanand" userId="S::aanand_georgiatech-metz.fr#ext#@gtvault.onmicrosoft.com::d4feaecc-8ae8-4984-8b71-f36744ab87c5" providerId="AD" clId="Web-{56B1B974-5A16-7C0E-1700-702DA7108327}" dt="2020-11-23T14:02:13.931" v="21"/>
        <pc:sldMkLst>
          <pc:docMk/>
          <pc:sldMk cId="1595792624" sldId="1202"/>
        </pc:sldMkLst>
      </pc:sldChg>
      <pc:sldChg chg="del">
        <pc:chgData name="aanand" userId="S::aanand_georgiatech-metz.fr#ext#@gtvault.onmicrosoft.com::d4feaecc-8ae8-4984-8b71-f36744ab87c5" providerId="AD" clId="Web-{56B1B974-5A16-7C0E-1700-702DA7108327}" dt="2020-11-23T14:02:16.009" v="22"/>
        <pc:sldMkLst>
          <pc:docMk/>
          <pc:sldMk cId="3772727160" sldId="1203"/>
        </pc:sldMkLst>
      </pc:sldChg>
      <pc:sldChg chg="del">
        <pc:chgData name="aanand" userId="S::aanand_georgiatech-metz.fr#ext#@gtvault.onmicrosoft.com::d4feaecc-8ae8-4984-8b71-f36744ab87c5" providerId="AD" clId="Web-{56B1B974-5A16-7C0E-1700-702DA7108327}" dt="2020-11-23T14:02:18.275" v="23"/>
        <pc:sldMkLst>
          <pc:docMk/>
          <pc:sldMk cId="2833073908" sldId="1204"/>
        </pc:sldMkLst>
      </pc:sldChg>
      <pc:sldChg chg="del">
        <pc:chgData name="aanand" userId="S::aanand_georgiatech-metz.fr#ext#@gtvault.onmicrosoft.com::d4feaecc-8ae8-4984-8b71-f36744ab87c5" providerId="AD" clId="Web-{56B1B974-5A16-7C0E-1700-702DA7108327}" dt="2020-11-23T14:02:20.900" v="24"/>
        <pc:sldMkLst>
          <pc:docMk/>
          <pc:sldMk cId="2338174762" sldId="1205"/>
        </pc:sldMkLst>
      </pc:sldChg>
      <pc:sldChg chg="del">
        <pc:chgData name="aanand" userId="S::aanand_georgiatech-metz.fr#ext#@gtvault.onmicrosoft.com::d4feaecc-8ae8-4984-8b71-f36744ab87c5" providerId="AD" clId="Web-{56B1B974-5A16-7C0E-1700-702DA7108327}" dt="2020-11-23T14:31:32.080" v="198"/>
        <pc:sldMkLst>
          <pc:docMk/>
          <pc:sldMk cId="233760513" sldId="1206"/>
        </pc:sldMkLst>
      </pc:sldChg>
      <pc:sldChg chg="del">
        <pc:chgData name="aanand" userId="S::aanand_georgiatech-metz.fr#ext#@gtvault.onmicrosoft.com::d4feaecc-8ae8-4984-8b71-f36744ab87c5" providerId="AD" clId="Web-{56B1B974-5A16-7C0E-1700-702DA7108327}" dt="2020-11-23T14:02:30.697" v="25"/>
        <pc:sldMkLst>
          <pc:docMk/>
          <pc:sldMk cId="796682396" sldId="1207"/>
        </pc:sldMkLst>
      </pc:sldChg>
      <pc:sldChg chg="del">
        <pc:chgData name="aanand" userId="S::aanand_georgiatech-metz.fr#ext#@gtvault.onmicrosoft.com::d4feaecc-8ae8-4984-8b71-f36744ab87c5" providerId="AD" clId="Web-{56B1B974-5A16-7C0E-1700-702DA7108327}" dt="2020-11-23T14:31:00.721" v="192"/>
        <pc:sldMkLst>
          <pc:docMk/>
          <pc:sldMk cId="450911466" sldId="1208"/>
        </pc:sldMkLst>
      </pc:sldChg>
      <pc:sldChg chg="del">
        <pc:chgData name="aanand" userId="S::aanand_georgiatech-metz.fr#ext#@gtvault.onmicrosoft.com::d4feaecc-8ae8-4984-8b71-f36744ab87c5" providerId="AD" clId="Web-{56B1B974-5A16-7C0E-1700-702DA7108327}" dt="2020-11-23T14:02:36.869" v="28"/>
        <pc:sldMkLst>
          <pc:docMk/>
          <pc:sldMk cId="1893204067" sldId="1209"/>
        </pc:sldMkLst>
      </pc:sldChg>
      <pc:sldChg chg="del">
        <pc:chgData name="aanand" userId="S::aanand_georgiatech-metz.fr#ext#@gtvault.onmicrosoft.com::d4feaecc-8ae8-4984-8b71-f36744ab87c5" providerId="AD" clId="Web-{56B1B974-5A16-7C0E-1700-702DA7108327}" dt="2020-11-23T14:02:39.947" v="29"/>
        <pc:sldMkLst>
          <pc:docMk/>
          <pc:sldMk cId="2909061683" sldId="1210"/>
        </pc:sldMkLst>
      </pc:sldChg>
      <pc:sldChg chg="del">
        <pc:chgData name="aanand" userId="S::aanand_georgiatech-metz.fr#ext#@gtvault.onmicrosoft.com::d4feaecc-8ae8-4984-8b71-f36744ab87c5" providerId="AD" clId="Web-{56B1B974-5A16-7C0E-1700-702DA7108327}" dt="2020-11-23T14:02:42.806" v="30"/>
        <pc:sldMkLst>
          <pc:docMk/>
          <pc:sldMk cId="2464133837" sldId="1211"/>
        </pc:sldMkLst>
      </pc:sldChg>
      <pc:sldChg chg="del">
        <pc:chgData name="aanand" userId="S::aanand_georgiatech-metz.fr#ext#@gtvault.onmicrosoft.com::d4feaecc-8ae8-4984-8b71-f36744ab87c5" providerId="AD" clId="Web-{56B1B974-5A16-7C0E-1700-702DA7108327}" dt="2020-11-23T14:03:05.744" v="38"/>
        <pc:sldMkLst>
          <pc:docMk/>
          <pc:sldMk cId="2141561680" sldId="1244"/>
        </pc:sldMkLst>
      </pc:sldChg>
      <pc:sldChg chg="del">
        <pc:chgData name="aanand" userId="S::aanand_georgiatech-metz.fr#ext#@gtvault.onmicrosoft.com::d4feaecc-8ae8-4984-8b71-f36744ab87c5" providerId="AD" clId="Web-{56B1B974-5A16-7C0E-1700-702DA7108327}" dt="2020-11-23T14:23:02.656" v="180"/>
        <pc:sldMkLst>
          <pc:docMk/>
          <pc:sldMk cId="2963890244" sldId="1245"/>
        </pc:sldMkLst>
      </pc:sldChg>
      <pc:sldChg chg="del">
        <pc:chgData name="aanand" userId="S::aanand_georgiatech-metz.fr#ext#@gtvault.onmicrosoft.com::d4feaecc-8ae8-4984-8b71-f36744ab87c5" providerId="AD" clId="Web-{56B1B974-5A16-7C0E-1700-702DA7108327}" dt="2020-11-23T14:03:01.431" v="37"/>
        <pc:sldMkLst>
          <pc:docMk/>
          <pc:sldMk cId="4038496339" sldId="1246"/>
        </pc:sldMkLst>
      </pc:sldChg>
      <pc:sldChg chg="del">
        <pc:chgData name="aanand" userId="S::aanand_georgiatech-metz.fr#ext#@gtvault.onmicrosoft.com::d4feaecc-8ae8-4984-8b71-f36744ab87c5" providerId="AD" clId="Web-{56B1B974-5A16-7C0E-1700-702DA7108327}" dt="2020-11-23T14:02:34.509" v="27"/>
        <pc:sldMkLst>
          <pc:docMk/>
          <pc:sldMk cId="4096771268" sldId="1253"/>
        </pc:sldMkLst>
      </pc:sldChg>
      <pc:sldChg chg="del">
        <pc:chgData name="aanand" userId="S::aanand_georgiatech-metz.fr#ext#@gtvault.onmicrosoft.com::d4feaecc-8ae8-4984-8b71-f36744ab87c5" providerId="AD" clId="Web-{56B1B974-5A16-7C0E-1700-702DA7108327}" dt="2020-11-23T14:01:46.540" v="16"/>
        <pc:sldMkLst>
          <pc:docMk/>
          <pc:sldMk cId="1629627069" sldId="1257"/>
        </pc:sldMkLst>
      </pc:sldChg>
      <pc:sldChg chg="del">
        <pc:chgData name="aanand" userId="S::aanand_georgiatech-metz.fr#ext#@gtvault.onmicrosoft.com::d4feaecc-8ae8-4984-8b71-f36744ab87c5" providerId="AD" clId="Web-{56B1B974-5A16-7C0E-1700-702DA7108327}" dt="2020-11-23T14:01:12.493" v="0"/>
        <pc:sldMkLst>
          <pc:docMk/>
          <pc:sldMk cId="2699288859" sldId="1258"/>
        </pc:sldMkLst>
      </pc:sldChg>
      <pc:sldChg chg="del">
        <pc:chgData name="aanand" userId="S::aanand_georgiatech-metz.fr#ext#@gtvault.onmicrosoft.com::d4feaecc-8ae8-4984-8b71-f36744ab87c5" providerId="AD" clId="Web-{56B1B974-5A16-7C0E-1700-702DA7108327}" dt="2020-11-23T14:22:51.437" v="178"/>
        <pc:sldMkLst>
          <pc:docMk/>
          <pc:sldMk cId="733776416" sldId="1260"/>
        </pc:sldMkLst>
      </pc:sldChg>
      <pc:sldChg chg="modNotes">
        <pc:chgData name="aanand" userId="S::aanand_georgiatech-metz.fr#ext#@gtvault.onmicrosoft.com::d4feaecc-8ae8-4984-8b71-f36744ab87c5" providerId="AD" clId="Web-{56B1B974-5A16-7C0E-1700-702DA7108327}" dt="2020-11-23T14:54:45.102" v="299"/>
        <pc:sldMkLst>
          <pc:docMk/>
          <pc:sldMk cId="1842342942" sldId="1263"/>
        </pc:sldMkLst>
      </pc:sldChg>
      <pc:sldChg chg="modNotes">
        <pc:chgData name="aanand" userId="S::aanand_georgiatech-metz.fr#ext#@gtvault.onmicrosoft.com::d4feaecc-8ae8-4984-8b71-f36744ab87c5" providerId="AD" clId="Web-{56B1B974-5A16-7C0E-1700-702DA7108327}" dt="2020-11-23T14:54:40.352" v="297"/>
        <pc:sldMkLst>
          <pc:docMk/>
          <pc:sldMk cId="2224640763" sldId="1264"/>
        </pc:sldMkLst>
      </pc:sldChg>
      <pc:sldChg chg="modNotes">
        <pc:chgData name="aanand" userId="S::aanand_georgiatech-metz.fr#ext#@gtvault.onmicrosoft.com::d4feaecc-8ae8-4984-8b71-f36744ab87c5" providerId="AD" clId="Web-{56B1B974-5A16-7C0E-1700-702DA7108327}" dt="2020-11-23T14:58:50.900" v="309"/>
        <pc:sldMkLst>
          <pc:docMk/>
          <pc:sldMk cId="472203034" sldId="1266"/>
        </pc:sldMkLst>
      </pc:sldChg>
      <pc:sldChg chg="modSp">
        <pc:chgData name="aanand" userId="S::aanand_georgiatech-metz.fr#ext#@gtvault.onmicrosoft.com::d4feaecc-8ae8-4984-8b71-f36744ab87c5" providerId="AD" clId="Web-{56B1B974-5A16-7C0E-1700-702DA7108327}" dt="2020-11-23T14:39:30.348" v="200"/>
        <pc:sldMkLst>
          <pc:docMk/>
          <pc:sldMk cId="2707328693" sldId="1269"/>
        </pc:sldMkLst>
        <pc:picChg chg="mod">
          <ac:chgData name="aanand" userId="S::aanand_georgiatech-metz.fr#ext#@gtvault.onmicrosoft.com::d4feaecc-8ae8-4984-8b71-f36744ab87c5" providerId="AD" clId="Web-{56B1B974-5A16-7C0E-1700-702DA7108327}" dt="2020-11-23T14:39:12.660" v="199"/>
          <ac:picMkLst>
            <pc:docMk/>
            <pc:sldMk cId="2707328693" sldId="1269"/>
            <ac:picMk id="2" creationId="{F3B267AA-2E88-4DB6-8588-0CE4F741451A}"/>
          </ac:picMkLst>
        </pc:picChg>
        <pc:picChg chg="mod">
          <ac:chgData name="aanand" userId="S::aanand_georgiatech-metz.fr#ext#@gtvault.onmicrosoft.com::d4feaecc-8ae8-4984-8b71-f36744ab87c5" providerId="AD" clId="Web-{56B1B974-5A16-7C0E-1700-702DA7108327}" dt="2020-11-23T14:39:30.348" v="200"/>
          <ac:picMkLst>
            <pc:docMk/>
            <pc:sldMk cId="2707328693" sldId="1269"/>
            <ac:picMk id="3" creationId="{6F720E2D-7F82-494A-ADC5-2EB968C4177F}"/>
          </ac:picMkLst>
        </pc:picChg>
      </pc:sldChg>
      <pc:sldChg chg="ord modNotes">
        <pc:chgData name="aanand" userId="S::aanand_georgiatech-metz.fr#ext#@gtvault.onmicrosoft.com::d4feaecc-8ae8-4984-8b71-f36744ab87c5" providerId="AD" clId="Web-{56B1B974-5A16-7C0E-1700-702DA7108327}" dt="2020-11-23T14:49:35.320" v="256"/>
        <pc:sldMkLst>
          <pc:docMk/>
          <pc:sldMk cId="3587461471" sldId="1271"/>
        </pc:sldMkLst>
      </pc:sldChg>
      <pc:sldChg chg="ord modNotes">
        <pc:chgData name="aanand" userId="S::aanand_georgiatech-metz.fr#ext#@gtvault.onmicrosoft.com::d4feaecc-8ae8-4984-8b71-f36744ab87c5" providerId="AD" clId="Web-{56B1B974-5A16-7C0E-1700-702DA7108327}" dt="2020-11-23T14:55:42.728" v="302"/>
        <pc:sldMkLst>
          <pc:docMk/>
          <pc:sldMk cId="2553280848" sldId="1272"/>
        </pc:sldMkLst>
      </pc:sldChg>
      <pc:sldChg chg="addSp modSp add modNotes">
        <pc:chgData name="aanand" userId="S::aanand_georgiatech-metz.fr#ext#@gtvault.onmicrosoft.com::d4feaecc-8ae8-4984-8b71-f36744ab87c5" providerId="AD" clId="Web-{56B1B974-5A16-7C0E-1700-702DA7108327}" dt="2020-11-23T14:55:42.837" v="305"/>
        <pc:sldMkLst>
          <pc:docMk/>
          <pc:sldMk cId="2406107708" sldId="1274"/>
        </pc:sldMkLst>
        <pc:spChg chg="add mod">
          <ac:chgData name="aanand" userId="S::aanand_georgiatech-metz.fr#ext#@gtvault.onmicrosoft.com::d4feaecc-8ae8-4984-8b71-f36744ab87c5" providerId="AD" clId="Web-{56B1B974-5A16-7C0E-1700-702DA7108327}" dt="2020-11-23T14:55:42.806" v="304"/>
          <ac:spMkLst>
            <pc:docMk/>
            <pc:sldMk cId="2406107708" sldId="1274"/>
            <ac:spMk id="2" creationId="{14DE056D-1F54-4B93-BC28-2407ADBB2161}"/>
          </ac:spMkLst>
        </pc:spChg>
        <pc:spChg chg="mod">
          <ac:chgData name="aanand" userId="S::aanand_georgiatech-metz.fr#ext#@gtvault.onmicrosoft.com::d4feaecc-8ae8-4984-8b71-f36744ab87c5" providerId="AD" clId="Web-{56B1B974-5A16-7C0E-1700-702DA7108327}" dt="2020-11-23T14:11:03.606" v="72" actId="20577"/>
          <ac:spMkLst>
            <pc:docMk/>
            <pc:sldMk cId="2406107708" sldId="1274"/>
            <ac:spMk id="3" creationId="{00000000-0000-0000-0000-000000000000}"/>
          </ac:spMkLst>
        </pc:spChg>
      </pc:sldChg>
      <pc:sldChg chg="modSp add modNotes">
        <pc:chgData name="aanand" userId="S::aanand_georgiatech-metz.fr#ext#@gtvault.onmicrosoft.com::d4feaecc-8ae8-4984-8b71-f36744ab87c5" providerId="AD" clId="Web-{56B1B974-5A16-7C0E-1700-702DA7108327}" dt="2020-11-23T14:51:48.211" v="280"/>
        <pc:sldMkLst>
          <pc:docMk/>
          <pc:sldMk cId="24133766" sldId="1275"/>
        </pc:sldMkLst>
        <pc:spChg chg="mod">
          <ac:chgData name="aanand" userId="S::aanand_georgiatech-metz.fr#ext#@gtvault.onmicrosoft.com::d4feaecc-8ae8-4984-8b71-f36744ab87c5" providerId="AD" clId="Web-{56B1B974-5A16-7C0E-1700-702DA7108327}" dt="2020-11-23T14:12:12.778" v="98" actId="20577"/>
          <ac:spMkLst>
            <pc:docMk/>
            <pc:sldMk cId="24133766" sldId="1275"/>
            <ac:spMk id="2" creationId="{00000000-0000-0000-0000-000000000000}"/>
          </ac:spMkLst>
        </pc:spChg>
        <pc:spChg chg="mod">
          <ac:chgData name="aanand" userId="S::aanand_georgiatech-metz.fr#ext#@gtvault.onmicrosoft.com::d4feaecc-8ae8-4984-8b71-f36744ab87c5" providerId="AD" clId="Web-{56B1B974-5A16-7C0E-1700-702DA7108327}" dt="2020-11-23T14:27:03.391" v="186" actId="20577"/>
          <ac:spMkLst>
            <pc:docMk/>
            <pc:sldMk cId="24133766" sldId="1275"/>
            <ac:spMk id="3" creationId="{00000000-0000-0000-0000-000000000000}"/>
          </ac:spMkLst>
        </pc:spChg>
        <pc:spChg chg="mod">
          <ac:chgData name="aanand" userId="S::aanand_georgiatech-metz.fr#ext#@gtvault.onmicrosoft.com::d4feaecc-8ae8-4984-8b71-f36744ab87c5" providerId="AD" clId="Web-{56B1B974-5A16-7C0E-1700-702DA7108327}" dt="2020-11-23T14:14:04.919" v="138" actId="20577"/>
          <ac:spMkLst>
            <pc:docMk/>
            <pc:sldMk cId="24133766" sldId="1275"/>
            <ac:spMk id="6" creationId="{00000000-0000-0000-0000-000000000000}"/>
          </ac:spMkLst>
        </pc:spChg>
        <pc:spChg chg="mod">
          <ac:chgData name="aanand" userId="S::aanand_georgiatech-metz.fr#ext#@gtvault.onmicrosoft.com::d4feaecc-8ae8-4984-8b71-f36744ab87c5" providerId="AD" clId="Web-{56B1B974-5A16-7C0E-1700-702DA7108327}" dt="2020-11-23T14:14:56.950" v="175" actId="20577"/>
          <ac:spMkLst>
            <pc:docMk/>
            <pc:sldMk cId="24133766" sldId="1275"/>
            <ac:spMk id="8" creationId="{06E3229E-CDA6-BC4C-8CBE-7D9720DEE315}"/>
          </ac:spMkLst>
        </pc:spChg>
      </pc:sldChg>
      <pc:sldChg chg="modSp">
        <pc:chgData name="aanand" userId="S::aanand_georgiatech-metz.fr#ext#@gtvault.onmicrosoft.com::d4feaecc-8ae8-4984-8b71-f36744ab87c5" providerId="AD" clId="Web-{56B1B974-5A16-7C0E-1700-702DA7108327}" dt="2020-11-23T14:28:09.798" v="187" actId="20577"/>
        <pc:sldMkLst>
          <pc:docMk/>
          <pc:sldMk cId="855237044" sldId="1280"/>
        </pc:sldMkLst>
        <pc:spChg chg="mod">
          <ac:chgData name="aanand" userId="S::aanand_georgiatech-metz.fr#ext#@gtvault.onmicrosoft.com::d4feaecc-8ae8-4984-8b71-f36744ab87c5" providerId="AD" clId="Web-{56B1B974-5A16-7C0E-1700-702DA7108327}" dt="2020-11-23T14:28:09.798" v="187" actId="20577"/>
          <ac:spMkLst>
            <pc:docMk/>
            <pc:sldMk cId="855237044" sldId="1280"/>
            <ac:spMk id="4" creationId="{9FA00F57-08C8-4236-9D08-575B8B451449}"/>
          </ac:spMkLst>
        </pc:spChg>
      </pc:sldChg>
      <pc:sldChg chg="add replId modNotes">
        <pc:chgData name="aanand" userId="S::aanand_georgiatech-metz.fr#ext#@gtvault.onmicrosoft.com::d4feaecc-8ae8-4984-8b71-f36744ab87c5" providerId="AD" clId="Web-{56B1B974-5A16-7C0E-1700-702DA7108327}" dt="2020-11-23T14:54:07.258" v="295"/>
        <pc:sldMkLst>
          <pc:docMk/>
          <pc:sldMk cId="359664596" sldId="1281"/>
        </pc:sldMkLst>
      </pc:sldChg>
      <pc:sldMasterChg chg="add addSldLayout">
        <pc:chgData name="aanand" userId="S::aanand_georgiatech-metz.fr#ext#@gtvault.onmicrosoft.com::d4feaecc-8ae8-4984-8b71-f36744ab87c5" providerId="AD" clId="Web-{56B1B974-5A16-7C0E-1700-702DA7108327}" dt="2020-11-23T14:09:04.886" v="39"/>
        <pc:sldMasterMkLst>
          <pc:docMk/>
          <pc:sldMasterMk cId="2016767618" sldId="2147483799"/>
        </pc:sldMasterMkLst>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2905845675" sldId="2147483800"/>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3549705863" sldId="2147483801"/>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930557818" sldId="2147483802"/>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2499239630" sldId="2147483803"/>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2693699030" sldId="2147483804"/>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1831293119" sldId="2147483805"/>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742950007" sldId="2147483806"/>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2225921694" sldId="2147483808"/>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1037244488" sldId="2147483809"/>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699140256" sldId="2147483810"/>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1228054793" sldId="2147483811"/>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696511076" sldId="2147483812"/>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2999108635" sldId="2147483813"/>
          </pc:sldLayoutMkLst>
        </pc:sldLayoutChg>
        <pc:sldLayoutChg chg="add">
          <pc:chgData name="aanand" userId="S::aanand_georgiatech-metz.fr#ext#@gtvault.onmicrosoft.com::d4feaecc-8ae8-4984-8b71-f36744ab87c5" providerId="AD" clId="Web-{56B1B974-5A16-7C0E-1700-702DA7108327}" dt="2020-11-23T14:09:04.886" v="39"/>
          <pc:sldLayoutMkLst>
            <pc:docMk/>
            <pc:sldMasterMk cId="2016767618" sldId="2147483799"/>
            <pc:sldLayoutMk cId="525895813" sldId="2147483814"/>
          </pc:sldLayoutMkLst>
        </pc:sldLayoutChg>
      </pc:sldMasterChg>
    </pc:docChg>
  </pc:docChgLst>
  <pc:docChgLst>
    <pc:chgData name="hkaur" userId="S::hkaur_georgiatech-metz.fr#ext#@gtvault.onmicrosoft.com::5f415274-125a-47cc-9c4a-5aa32381ddd6" providerId="AD" clId="Web-{6FA86D66-F856-7B1A-0F0A-30170980594C}"/>
    <pc:docChg chg="addSld delSld modSld modSection">
      <pc:chgData name="hkaur" userId="S::hkaur_georgiatech-metz.fr#ext#@gtvault.onmicrosoft.com::5f415274-125a-47cc-9c4a-5aa32381ddd6" providerId="AD" clId="Web-{6FA86D66-F856-7B1A-0F0A-30170980594C}" dt="2020-11-17T08:37:50.562" v="172" actId="1076"/>
      <pc:docMkLst>
        <pc:docMk/>
      </pc:docMkLst>
      <pc:sldChg chg="del">
        <pc:chgData name="hkaur" userId="S::hkaur_georgiatech-metz.fr#ext#@gtvault.onmicrosoft.com::5f415274-125a-47cc-9c4a-5aa32381ddd6" providerId="AD" clId="Web-{6FA86D66-F856-7B1A-0F0A-30170980594C}" dt="2020-11-17T08:33:22.096" v="128"/>
        <pc:sldMkLst>
          <pc:docMk/>
          <pc:sldMk cId="3642415458" sldId="283"/>
        </pc:sldMkLst>
      </pc:sldChg>
      <pc:sldChg chg="del">
        <pc:chgData name="hkaur" userId="S::hkaur_georgiatech-metz.fr#ext#@gtvault.onmicrosoft.com::5f415274-125a-47cc-9c4a-5aa32381ddd6" providerId="AD" clId="Web-{6FA86D66-F856-7B1A-0F0A-30170980594C}" dt="2020-11-17T08:33:22.080" v="122"/>
        <pc:sldMkLst>
          <pc:docMk/>
          <pc:sldMk cId="3554700687" sldId="284"/>
        </pc:sldMkLst>
      </pc:sldChg>
      <pc:sldChg chg="del">
        <pc:chgData name="hkaur" userId="S::hkaur_georgiatech-metz.fr#ext#@gtvault.onmicrosoft.com::5f415274-125a-47cc-9c4a-5aa32381ddd6" providerId="AD" clId="Web-{6FA86D66-F856-7B1A-0F0A-30170980594C}" dt="2020-11-17T08:36:05.995" v="139"/>
        <pc:sldMkLst>
          <pc:docMk/>
          <pc:sldMk cId="199461131" sldId="639"/>
        </pc:sldMkLst>
      </pc:sldChg>
      <pc:sldChg chg="del">
        <pc:chgData name="hkaur" userId="S::hkaur_georgiatech-metz.fr#ext#@gtvault.onmicrosoft.com::5f415274-125a-47cc-9c4a-5aa32381ddd6" providerId="AD" clId="Web-{6FA86D66-F856-7B1A-0F0A-30170980594C}" dt="2020-11-17T08:33:36.159" v="129"/>
        <pc:sldMkLst>
          <pc:docMk/>
          <pc:sldMk cId="2898864737" sldId="718"/>
        </pc:sldMkLst>
      </pc:sldChg>
      <pc:sldChg chg="del">
        <pc:chgData name="hkaur" userId="S::hkaur_georgiatech-metz.fr#ext#@gtvault.onmicrosoft.com::5f415274-125a-47cc-9c4a-5aa32381ddd6" providerId="AD" clId="Web-{6FA86D66-F856-7B1A-0F0A-30170980594C}" dt="2020-11-17T08:32:40.172" v="6"/>
        <pc:sldMkLst>
          <pc:docMk/>
          <pc:sldMk cId="1014590679" sldId="761"/>
        </pc:sldMkLst>
      </pc:sldChg>
      <pc:sldChg chg="modSp del">
        <pc:chgData name="hkaur" userId="S::hkaur_georgiatech-metz.fr#ext#@gtvault.onmicrosoft.com::5f415274-125a-47cc-9c4a-5aa32381ddd6" providerId="AD" clId="Web-{6FA86D66-F856-7B1A-0F0A-30170980594C}" dt="2020-11-17T08:35:48.509" v="135"/>
        <pc:sldMkLst>
          <pc:docMk/>
          <pc:sldMk cId="2152880687" sldId="765"/>
        </pc:sldMkLst>
        <pc:grpChg chg="mod">
          <ac:chgData name="hkaur" userId="S::hkaur_georgiatech-metz.fr#ext#@gtvault.onmicrosoft.com::5f415274-125a-47cc-9c4a-5aa32381ddd6" providerId="AD" clId="Web-{6FA86D66-F856-7B1A-0F0A-30170980594C}" dt="2020-11-17T08:35:42.915" v="134" actId="1076"/>
          <ac:grpSpMkLst>
            <pc:docMk/>
            <pc:sldMk cId="2152880687" sldId="765"/>
            <ac:grpSpMk id="24" creationId="{759C34A3-5295-2E42-B664-92F8AEA2B231}"/>
          </ac:grpSpMkLst>
        </pc:grpChg>
      </pc:sldChg>
      <pc:sldChg chg="del">
        <pc:chgData name="hkaur" userId="S::hkaur_georgiatech-metz.fr#ext#@gtvault.onmicrosoft.com::5f415274-125a-47cc-9c4a-5aa32381ddd6" providerId="AD" clId="Web-{6FA86D66-F856-7B1A-0F0A-30170980594C}" dt="2020-11-17T08:35:51.806" v="137"/>
        <pc:sldMkLst>
          <pc:docMk/>
          <pc:sldMk cId="3090493145" sldId="766"/>
        </pc:sldMkLst>
      </pc:sldChg>
      <pc:sldChg chg="del">
        <pc:chgData name="hkaur" userId="S::hkaur_georgiatech-metz.fr#ext#@gtvault.onmicrosoft.com::5f415274-125a-47cc-9c4a-5aa32381ddd6" providerId="AD" clId="Web-{6FA86D66-F856-7B1A-0F0A-30170980594C}" dt="2020-11-17T08:32:40.187" v="7"/>
        <pc:sldMkLst>
          <pc:docMk/>
          <pc:sldMk cId="4146321229" sldId="770"/>
        </pc:sldMkLst>
      </pc:sldChg>
      <pc:sldChg chg="del">
        <pc:chgData name="hkaur" userId="S::hkaur_georgiatech-metz.fr#ext#@gtvault.onmicrosoft.com::5f415274-125a-47cc-9c4a-5aa32381ddd6" providerId="AD" clId="Web-{6FA86D66-F856-7B1A-0F0A-30170980594C}" dt="2020-11-17T08:33:22.018" v="109"/>
        <pc:sldMkLst>
          <pc:docMk/>
          <pc:sldMk cId="909440733" sldId="782"/>
        </pc:sldMkLst>
      </pc:sldChg>
      <pc:sldChg chg="del">
        <pc:chgData name="hkaur" userId="S::hkaur_georgiatech-metz.fr#ext#@gtvault.onmicrosoft.com::5f415274-125a-47cc-9c4a-5aa32381ddd6" providerId="AD" clId="Web-{6FA86D66-F856-7B1A-0F0A-30170980594C}" dt="2020-11-17T08:33:22.096" v="127"/>
        <pc:sldMkLst>
          <pc:docMk/>
          <pc:sldMk cId="3024707750" sldId="787"/>
        </pc:sldMkLst>
      </pc:sldChg>
      <pc:sldChg chg="del">
        <pc:chgData name="hkaur" userId="S::hkaur_georgiatech-metz.fr#ext#@gtvault.onmicrosoft.com::5f415274-125a-47cc-9c4a-5aa32381ddd6" providerId="AD" clId="Web-{6FA86D66-F856-7B1A-0F0A-30170980594C}" dt="2020-11-17T08:35:50.447" v="136"/>
        <pc:sldMkLst>
          <pc:docMk/>
          <pc:sldMk cId="3851558755" sldId="887"/>
        </pc:sldMkLst>
      </pc:sldChg>
      <pc:sldChg chg="del">
        <pc:chgData name="hkaur" userId="S::hkaur_georgiatech-metz.fr#ext#@gtvault.onmicrosoft.com::5f415274-125a-47cc-9c4a-5aa32381ddd6" providerId="AD" clId="Web-{6FA86D66-F856-7B1A-0F0A-30170980594C}" dt="2020-11-17T08:32:40.203" v="9"/>
        <pc:sldMkLst>
          <pc:docMk/>
          <pc:sldMk cId="2366892489" sldId="888"/>
        </pc:sldMkLst>
      </pc:sldChg>
      <pc:sldChg chg="del">
        <pc:chgData name="hkaur" userId="S::hkaur_georgiatech-metz.fr#ext#@gtvault.onmicrosoft.com::5f415274-125a-47cc-9c4a-5aa32381ddd6" providerId="AD" clId="Web-{6FA86D66-F856-7B1A-0F0A-30170980594C}" dt="2020-11-17T08:32:40.187" v="8"/>
        <pc:sldMkLst>
          <pc:docMk/>
          <pc:sldMk cId="2316159251" sldId="891"/>
        </pc:sldMkLst>
      </pc:sldChg>
      <pc:sldChg chg="del">
        <pc:chgData name="hkaur" userId="S::hkaur_georgiatech-metz.fr#ext#@gtvault.onmicrosoft.com::5f415274-125a-47cc-9c4a-5aa32381ddd6" providerId="AD" clId="Web-{6FA86D66-F856-7B1A-0F0A-30170980594C}" dt="2020-11-17T08:34:34.068" v="130"/>
        <pc:sldMkLst>
          <pc:docMk/>
          <pc:sldMk cId="686938646" sldId="892"/>
        </pc:sldMkLst>
      </pc:sldChg>
      <pc:sldChg chg="del">
        <pc:chgData name="hkaur" userId="S::hkaur_georgiatech-metz.fr#ext#@gtvault.onmicrosoft.com::5f415274-125a-47cc-9c4a-5aa32381ddd6" providerId="AD" clId="Web-{6FA86D66-F856-7B1A-0F0A-30170980594C}" dt="2020-11-17T08:32:40.219" v="10"/>
        <pc:sldMkLst>
          <pc:docMk/>
          <pc:sldMk cId="2646463952" sldId="893"/>
        </pc:sldMkLst>
      </pc:sldChg>
      <pc:sldChg chg="del">
        <pc:chgData name="hkaur" userId="S::hkaur_georgiatech-metz.fr#ext#@gtvault.onmicrosoft.com::5f415274-125a-47cc-9c4a-5aa32381ddd6" providerId="AD" clId="Web-{6FA86D66-F856-7B1A-0F0A-30170980594C}" dt="2020-11-17T08:32:40.172" v="5"/>
        <pc:sldMkLst>
          <pc:docMk/>
          <pc:sldMk cId="1022517148" sldId="898"/>
        </pc:sldMkLst>
      </pc:sldChg>
      <pc:sldChg chg="del">
        <pc:chgData name="hkaur" userId="S::hkaur_georgiatech-metz.fr#ext#@gtvault.onmicrosoft.com::5f415274-125a-47cc-9c4a-5aa32381ddd6" providerId="AD" clId="Web-{6FA86D66-F856-7B1A-0F0A-30170980594C}" dt="2020-11-17T08:32:40.156" v="4"/>
        <pc:sldMkLst>
          <pc:docMk/>
          <pc:sldMk cId="3614641518" sldId="900"/>
        </pc:sldMkLst>
      </pc:sldChg>
      <pc:sldChg chg="del">
        <pc:chgData name="hkaur" userId="S::hkaur_georgiatech-metz.fr#ext#@gtvault.onmicrosoft.com::5f415274-125a-47cc-9c4a-5aa32381ddd6" providerId="AD" clId="Web-{6FA86D66-F856-7B1A-0F0A-30170980594C}" dt="2020-11-17T08:32:40.156" v="3"/>
        <pc:sldMkLst>
          <pc:docMk/>
          <pc:sldMk cId="287463943" sldId="901"/>
        </pc:sldMkLst>
      </pc:sldChg>
      <pc:sldChg chg="del">
        <pc:chgData name="hkaur" userId="S::hkaur_georgiatech-metz.fr#ext#@gtvault.onmicrosoft.com::5f415274-125a-47cc-9c4a-5aa32381ddd6" providerId="AD" clId="Web-{6FA86D66-F856-7B1A-0F0A-30170980594C}" dt="2020-11-17T08:32:40.141" v="2"/>
        <pc:sldMkLst>
          <pc:docMk/>
          <pc:sldMk cId="4104105364" sldId="902"/>
        </pc:sldMkLst>
      </pc:sldChg>
      <pc:sldChg chg="del">
        <pc:chgData name="hkaur" userId="S::hkaur_georgiatech-metz.fr#ext#@gtvault.onmicrosoft.com::5f415274-125a-47cc-9c4a-5aa32381ddd6" providerId="AD" clId="Web-{6FA86D66-F856-7B1A-0F0A-30170980594C}" dt="2020-11-17T08:32:40.141" v="1"/>
        <pc:sldMkLst>
          <pc:docMk/>
          <pc:sldMk cId="3669713398" sldId="905"/>
        </pc:sldMkLst>
      </pc:sldChg>
      <pc:sldChg chg="del">
        <pc:chgData name="hkaur" userId="S::hkaur_georgiatech-metz.fr#ext#@gtvault.onmicrosoft.com::5f415274-125a-47cc-9c4a-5aa32381ddd6" providerId="AD" clId="Web-{6FA86D66-F856-7B1A-0F0A-30170980594C}" dt="2020-11-17T08:33:21.908" v="76"/>
        <pc:sldMkLst>
          <pc:docMk/>
          <pc:sldMk cId="716936748" sldId="929"/>
        </pc:sldMkLst>
      </pc:sldChg>
      <pc:sldChg chg="del">
        <pc:chgData name="hkaur" userId="S::hkaur_georgiatech-metz.fr#ext#@gtvault.onmicrosoft.com::5f415274-125a-47cc-9c4a-5aa32381ddd6" providerId="AD" clId="Web-{6FA86D66-F856-7B1A-0F0A-30170980594C}" dt="2020-11-17T08:33:22.002" v="102"/>
        <pc:sldMkLst>
          <pc:docMk/>
          <pc:sldMk cId="1852568131" sldId="930"/>
        </pc:sldMkLst>
      </pc:sldChg>
      <pc:sldChg chg="del">
        <pc:chgData name="hkaur" userId="S::hkaur_georgiatech-metz.fr#ext#@gtvault.onmicrosoft.com::5f415274-125a-47cc-9c4a-5aa32381ddd6" providerId="AD" clId="Web-{6FA86D66-F856-7B1A-0F0A-30170980594C}" dt="2020-11-17T08:33:22.080" v="121"/>
        <pc:sldMkLst>
          <pc:docMk/>
          <pc:sldMk cId="1071884872" sldId="935"/>
        </pc:sldMkLst>
      </pc:sldChg>
      <pc:sldChg chg="del">
        <pc:chgData name="hkaur" userId="S::hkaur_georgiatech-metz.fr#ext#@gtvault.onmicrosoft.com::5f415274-125a-47cc-9c4a-5aa32381ddd6" providerId="AD" clId="Web-{6FA86D66-F856-7B1A-0F0A-30170980594C}" dt="2020-11-17T08:33:22.080" v="123"/>
        <pc:sldMkLst>
          <pc:docMk/>
          <pc:sldMk cId="2818781089" sldId="936"/>
        </pc:sldMkLst>
      </pc:sldChg>
      <pc:sldChg chg="del">
        <pc:chgData name="hkaur" userId="S::hkaur_georgiatech-metz.fr#ext#@gtvault.onmicrosoft.com::5f415274-125a-47cc-9c4a-5aa32381ddd6" providerId="AD" clId="Web-{6FA86D66-F856-7B1A-0F0A-30170980594C}" dt="2020-11-17T08:33:22.096" v="126"/>
        <pc:sldMkLst>
          <pc:docMk/>
          <pc:sldMk cId="1223966601" sldId="938"/>
        </pc:sldMkLst>
      </pc:sldChg>
      <pc:sldChg chg="del">
        <pc:chgData name="hkaur" userId="S::hkaur_georgiatech-metz.fr#ext#@gtvault.onmicrosoft.com::5f415274-125a-47cc-9c4a-5aa32381ddd6" providerId="AD" clId="Web-{6FA86D66-F856-7B1A-0F0A-30170980594C}" dt="2020-11-17T08:33:22.080" v="125"/>
        <pc:sldMkLst>
          <pc:docMk/>
          <pc:sldMk cId="2452163383" sldId="939"/>
        </pc:sldMkLst>
      </pc:sldChg>
      <pc:sldChg chg="del">
        <pc:chgData name="hkaur" userId="S::hkaur_georgiatech-metz.fr#ext#@gtvault.onmicrosoft.com::5f415274-125a-47cc-9c4a-5aa32381ddd6" providerId="AD" clId="Web-{6FA86D66-F856-7B1A-0F0A-30170980594C}" dt="2020-11-17T08:33:22.080" v="124"/>
        <pc:sldMkLst>
          <pc:docMk/>
          <pc:sldMk cId="3657360498" sldId="940"/>
        </pc:sldMkLst>
      </pc:sldChg>
      <pc:sldChg chg="del">
        <pc:chgData name="hkaur" userId="S::hkaur_georgiatech-metz.fr#ext#@gtvault.onmicrosoft.com::5f415274-125a-47cc-9c4a-5aa32381ddd6" providerId="AD" clId="Web-{6FA86D66-F856-7B1A-0F0A-30170980594C}" dt="2020-11-17T08:33:22.064" v="119"/>
        <pc:sldMkLst>
          <pc:docMk/>
          <pc:sldMk cId="2292046410" sldId="945"/>
        </pc:sldMkLst>
      </pc:sldChg>
      <pc:sldChg chg="del">
        <pc:chgData name="hkaur" userId="S::hkaur_georgiatech-metz.fr#ext#@gtvault.onmicrosoft.com::5f415274-125a-47cc-9c4a-5aa32381ddd6" providerId="AD" clId="Web-{6FA86D66-F856-7B1A-0F0A-30170980594C}" dt="2020-11-17T08:33:22.033" v="114"/>
        <pc:sldMkLst>
          <pc:docMk/>
          <pc:sldMk cId="2209566598" sldId="946"/>
        </pc:sldMkLst>
      </pc:sldChg>
      <pc:sldChg chg="del">
        <pc:chgData name="hkaur" userId="S::hkaur_georgiatech-metz.fr#ext#@gtvault.onmicrosoft.com::5f415274-125a-47cc-9c4a-5aa32381ddd6" providerId="AD" clId="Web-{6FA86D66-F856-7B1A-0F0A-30170980594C}" dt="2020-11-17T08:33:22.033" v="113"/>
        <pc:sldMkLst>
          <pc:docMk/>
          <pc:sldMk cId="4151867297" sldId="947"/>
        </pc:sldMkLst>
      </pc:sldChg>
      <pc:sldChg chg="del">
        <pc:chgData name="hkaur" userId="S::hkaur_georgiatech-metz.fr#ext#@gtvault.onmicrosoft.com::5f415274-125a-47cc-9c4a-5aa32381ddd6" providerId="AD" clId="Web-{6FA86D66-F856-7B1A-0F0A-30170980594C}" dt="2020-11-17T08:33:22.033" v="111"/>
        <pc:sldMkLst>
          <pc:docMk/>
          <pc:sldMk cId="2412318224" sldId="948"/>
        </pc:sldMkLst>
      </pc:sldChg>
      <pc:sldChg chg="del">
        <pc:chgData name="hkaur" userId="S::hkaur_georgiatech-metz.fr#ext#@gtvault.onmicrosoft.com::5f415274-125a-47cc-9c4a-5aa32381ddd6" providerId="AD" clId="Web-{6FA86D66-F856-7B1A-0F0A-30170980594C}" dt="2020-11-17T08:33:22.018" v="107"/>
        <pc:sldMkLst>
          <pc:docMk/>
          <pc:sldMk cId="2856298080" sldId="949"/>
        </pc:sldMkLst>
      </pc:sldChg>
      <pc:sldChg chg="del">
        <pc:chgData name="hkaur" userId="S::hkaur_georgiatech-metz.fr#ext#@gtvault.onmicrosoft.com::5f415274-125a-47cc-9c4a-5aa32381ddd6" providerId="AD" clId="Web-{6FA86D66-F856-7B1A-0F0A-30170980594C}" dt="2020-11-17T08:33:21.986" v="99"/>
        <pc:sldMkLst>
          <pc:docMk/>
          <pc:sldMk cId="556035438" sldId="950"/>
        </pc:sldMkLst>
      </pc:sldChg>
      <pc:sldChg chg="del">
        <pc:chgData name="hkaur" userId="S::hkaur_georgiatech-metz.fr#ext#@gtvault.onmicrosoft.com::5f415274-125a-47cc-9c4a-5aa32381ddd6" providerId="AD" clId="Web-{6FA86D66-F856-7B1A-0F0A-30170980594C}" dt="2020-11-17T08:33:21.986" v="94"/>
        <pc:sldMkLst>
          <pc:docMk/>
          <pc:sldMk cId="706337486" sldId="951"/>
        </pc:sldMkLst>
      </pc:sldChg>
      <pc:sldChg chg="del">
        <pc:chgData name="hkaur" userId="S::hkaur_georgiatech-metz.fr#ext#@gtvault.onmicrosoft.com::5f415274-125a-47cc-9c4a-5aa32381ddd6" providerId="AD" clId="Web-{6FA86D66-F856-7B1A-0F0A-30170980594C}" dt="2020-11-17T08:33:21.908" v="77"/>
        <pc:sldMkLst>
          <pc:docMk/>
          <pc:sldMk cId="1757487160" sldId="952"/>
        </pc:sldMkLst>
      </pc:sldChg>
      <pc:sldChg chg="del">
        <pc:chgData name="hkaur" userId="S::hkaur_georgiatech-metz.fr#ext#@gtvault.onmicrosoft.com::5f415274-125a-47cc-9c4a-5aa32381ddd6" providerId="AD" clId="Web-{6FA86D66-F856-7B1A-0F0A-30170980594C}" dt="2020-11-17T08:33:21.986" v="97"/>
        <pc:sldMkLst>
          <pc:docMk/>
          <pc:sldMk cId="1659347728" sldId="953"/>
        </pc:sldMkLst>
      </pc:sldChg>
      <pc:sldChg chg="del">
        <pc:chgData name="hkaur" userId="S::hkaur_georgiatech-metz.fr#ext#@gtvault.onmicrosoft.com::5f415274-125a-47cc-9c4a-5aa32381ddd6" providerId="AD" clId="Web-{6FA86D66-F856-7B1A-0F0A-30170980594C}" dt="2020-11-17T08:33:22.002" v="101"/>
        <pc:sldMkLst>
          <pc:docMk/>
          <pc:sldMk cId="2545178104" sldId="954"/>
        </pc:sldMkLst>
      </pc:sldChg>
      <pc:sldChg chg="del">
        <pc:chgData name="hkaur" userId="S::hkaur_georgiatech-metz.fr#ext#@gtvault.onmicrosoft.com::5f415274-125a-47cc-9c4a-5aa32381ddd6" providerId="AD" clId="Web-{6FA86D66-F856-7B1A-0F0A-30170980594C}" dt="2020-11-17T08:33:21.986" v="98"/>
        <pc:sldMkLst>
          <pc:docMk/>
          <pc:sldMk cId="877397431" sldId="955"/>
        </pc:sldMkLst>
      </pc:sldChg>
      <pc:sldChg chg="del">
        <pc:chgData name="hkaur" userId="S::hkaur_georgiatech-metz.fr#ext#@gtvault.onmicrosoft.com::5f415274-125a-47cc-9c4a-5aa32381ddd6" providerId="AD" clId="Web-{6FA86D66-F856-7B1A-0F0A-30170980594C}" dt="2020-11-17T08:33:21.971" v="93"/>
        <pc:sldMkLst>
          <pc:docMk/>
          <pc:sldMk cId="104229149" sldId="957"/>
        </pc:sldMkLst>
      </pc:sldChg>
      <pc:sldChg chg="del">
        <pc:chgData name="hkaur" userId="S::hkaur_georgiatech-metz.fr#ext#@gtvault.onmicrosoft.com::5f415274-125a-47cc-9c4a-5aa32381ddd6" providerId="AD" clId="Web-{6FA86D66-F856-7B1A-0F0A-30170980594C}" dt="2020-11-17T08:33:21.752" v="66"/>
        <pc:sldMkLst>
          <pc:docMk/>
          <pc:sldMk cId="2723814649" sldId="965"/>
        </pc:sldMkLst>
      </pc:sldChg>
      <pc:sldChg chg="del">
        <pc:chgData name="hkaur" userId="S::hkaur_georgiatech-metz.fr#ext#@gtvault.onmicrosoft.com::5f415274-125a-47cc-9c4a-5aa32381ddd6" providerId="AD" clId="Web-{6FA86D66-F856-7B1A-0F0A-30170980594C}" dt="2020-11-17T08:33:21.736" v="65"/>
        <pc:sldMkLst>
          <pc:docMk/>
          <pc:sldMk cId="327553830" sldId="966"/>
        </pc:sldMkLst>
      </pc:sldChg>
      <pc:sldChg chg="del">
        <pc:chgData name="hkaur" userId="S::hkaur_georgiatech-metz.fr#ext#@gtvault.onmicrosoft.com::5f415274-125a-47cc-9c4a-5aa32381ddd6" providerId="AD" clId="Web-{6FA86D66-F856-7B1A-0F0A-30170980594C}" dt="2020-11-17T08:33:21.986" v="95"/>
        <pc:sldMkLst>
          <pc:docMk/>
          <pc:sldMk cId="843377610" sldId="968"/>
        </pc:sldMkLst>
      </pc:sldChg>
      <pc:sldChg chg="del">
        <pc:chgData name="hkaur" userId="S::hkaur_georgiatech-metz.fr#ext#@gtvault.onmicrosoft.com::5f415274-125a-47cc-9c4a-5aa32381ddd6" providerId="AD" clId="Web-{6FA86D66-F856-7B1A-0F0A-30170980594C}" dt="2020-11-17T08:33:21.940" v="83"/>
        <pc:sldMkLst>
          <pc:docMk/>
          <pc:sldMk cId="2297940628" sldId="984"/>
        </pc:sldMkLst>
      </pc:sldChg>
      <pc:sldChg chg="del">
        <pc:chgData name="hkaur" userId="S::hkaur_georgiatech-metz.fr#ext#@gtvault.onmicrosoft.com::5f415274-125a-47cc-9c4a-5aa32381ddd6" providerId="AD" clId="Web-{6FA86D66-F856-7B1A-0F0A-30170980594C}" dt="2020-11-17T08:33:21.955" v="90"/>
        <pc:sldMkLst>
          <pc:docMk/>
          <pc:sldMk cId="1465037403" sldId="987"/>
        </pc:sldMkLst>
      </pc:sldChg>
      <pc:sldChg chg="del">
        <pc:chgData name="hkaur" userId="S::hkaur_georgiatech-metz.fr#ext#@gtvault.onmicrosoft.com::5f415274-125a-47cc-9c4a-5aa32381ddd6" providerId="AD" clId="Web-{6FA86D66-F856-7B1A-0F0A-30170980594C}" dt="2020-11-17T08:33:21.971" v="92"/>
        <pc:sldMkLst>
          <pc:docMk/>
          <pc:sldMk cId="2813374553" sldId="988"/>
        </pc:sldMkLst>
      </pc:sldChg>
      <pc:sldChg chg="del">
        <pc:chgData name="hkaur" userId="S::hkaur_georgiatech-metz.fr#ext#@gtvault.onmicrosoft.com::5f415274-125a-47cc-9c4a-5aa32381ddd6" providerId="AD" clId="Web-{6FA86D66-F856-7B1A-0F0A-30170980594C}" dt="2020-11-17T08:33:21.955" v="89"/>
        <pc:sldMkLst>
          <pc:docMk/>
          <pc:sldMk cId="4269124010" sldId="990"/>
        </pc:sldMkLst>
      </pc:sldChg>
      <pc:sldChg chg="del">
        <pc:chgData name="hkaur" userId="S::hkaur_georgiatech-metz.fr#ext#@gtvault.onmicrosoft.com::5f415274-125a-47cc-9c4a-5aa32381ddd6" providerId="AD" clId="Web-{6FA86D66-F856-7B1A-0F0A-30170980594C}" dt="2020-11-17T08:33:21.940" v="86"/>
        <pc:sldMkLst>
          <pc:docMk/>
          <pc:sldMk cId="1766149444" sldId="992"/>
        </pc:sldMkLst>
      </pc:sldChg>
      <pc:sldChg chg="del">
        <pc:chgData name="hkaur" userId="S::hkaur_georgiatech-metz.fr#ext#@gtvault.onmicrosoft.com::5f415274-125a-47cc-9c4a-5aa32381ddd6" providerId="AD" clId="Web-{6FA86D66-F856-7B1A-0F0A-30170980594C}" dt="2020-11-17T08:33:21.940" v="85"/>
        <pc:sldMkLst>
          <pc:docMk/>
          <pc:sldMk cId="4084996765" sldId="993"/>
        </pc:sldMkLst>
      </pc:sldChg>
      <pc:sldChg chg="del">
        <pc:chgData name="hkaur" userId="S::hkaur_georgiatech-metz.fr#ext#@gtvault.onmicrosoft.com::5f415274-125a-47cc-9c4a-5aa32381ddd6" providerId="AD" clId="Web-{6FA86D66-F856-7B1A-0F0A-30170980594C}" dt="2020-11-17T08:33:21.924" v="82"/>
        <pc:sldMkLst>
          <pc:docMk/>
          <pc:sldMk cId="2620364309" sldId="994"/>
        </pc:sldMkLst>
      </pc:sldChg>
      <pc:sldChg chg="del">
        <pc:chgData name="hkaur" userId="S::hkaur_georgiatech-metz.fr#ext#@gtvault.onmicrosoft.com::5f415274-125a-47cc-9c4a-5aa32381ddd6" providerId="AD" clId="Web-{6FA86D66-F856-7B1A-0F0A-30170980594C}" dt="2020-11-17T08:33:21.940" v="84"/>
        <pc:sldMkLst>
          <pc:docMk/>
          <pc:sldMk cId="2095448468" sldId="996"/>
        </pc:sldMkLst>
      </pc:sldChg>
      <pc:sldChg chg="del">
        <pc:chgData name="hkaur" userId="S::hkaur_georgiatech-metz.fr#ext#@gtvault.onmicrosoft.com::5f415274-125a-47cc-9c4a-5aa32381ddd6" providerId="AD" clId="Web-{6FA86D66-F856-7B1A-0F0A-30170980594C}" dt="2020-11-17T08:33:21.924" v="80"/>
        <pc:sldMkLst>
          <pc:docMk/>
          <pc:sldMk cId="994749521" sldId="997"/>
        </pc:sldMkLst>
      </pc:sldChg>
      <pc:sldChg chg="del">
        <pc:chgData name="hkaur" userId="S::hkaur_georgiatech-metz.fr#ext#@gtvault.onmicrosoft.com::5f415274-125a-47cc-9c4a-5aa32381ddd6" providerId="AD" clId="Web-{6FA86D66-F856-7B1A-0F0A-30170980594C}" dt="2020-11-17T08:33:21.908" v="79"/>
        <pc:sldMkLst>
          <pc:docMk/>
          <pc:sldMk cId="2286068191" sldId="998"/>
        </pc:sldMkLst>
      </pc:sldChg>
      <pc:sldChg chg="del">
        <pc:chgData name="hkaur" userId="S::hkaur_georgiatech-metz.fr#ext#@gtvault.onmicrosoft.com::5f415274-125a-47cc-9c4a-5aa32381ddd6" providerId="AD" clId="Web-{6FA86D66-F856-7B1A-0F0A-30170980594C}" dt="2020-11-17T08:33:21.955" v="88"/>
        <pc:sldMkLst>
          <pc:docMk/>
          <pc:sldMk cId="2787635813" sldId="999"/>
        </pc:sldMkLst>
      </pc:sldChg>
      <pc:sldChg chg="del">
        <pc:chgData name="hkaur" userId="S::hkaur_georgiatech-metz.fr#ext#@gtvault.onmicrosoft.com::5f415274-125a-47cc-9c4a-5aa32381ddd6" providerId="AD" clId="Web-{6FA86D66-F856-7B1A-0F0A-30170980594C}" dt="2020-11-17T08:33:21.893" v="73"/>
        <pc:sldMkLst>
          <pc:docMk/>
          <pc:sldMk cId="3672770198" sldId="1000"/>
        </pc:sldMkLst>
      </pc:sldChg>
      <pc:sldChg chg="del">
        <pc:chgData name="hkaur" userId="S::hkaur_georgiatech-metz.fr#ext#@gtvault.onmicrosoft.com::5f415274-125a-47cc-9c4a-5aa32381ddd6" providerId="AD" clId="Web-{6FA86D66-F856-7B1A-0F0A-30170980594C}" dt="2020-11-17T08:33:21.940" v="87"/>
        <pc:sldMkLst>
          <pc:docMk/>
          <pc:sldMk cId="494620052" sldId="1001"/>
        </pc:sldMkLst>
      </pc:sldChg>
      <pc:sldChg chg="del">
        <pc:chgData name="hkaur" userId="S::hkaur_georgiatech-metz.fr#ext#@gtvault.onmicrosoft.com::5f415274-125a-47cc-9c4a-5aa32381ddd6" providerId="AD" clId="Web-{6FA86D66-F856-7B1A-0F0A-30170980594C}" dt="2020-11-17T08:33:21.955" v="91"/>
        <pc:sldMkLst>
          <pc:docMk/>
          <pc:sldMk cId="1953819585" sldId="1002"/>
        </pc:sldMkLst>
      </pc:sldChg>
      <pc:sldChg chg="del">
        <pc:chgData name="hkaur" userId="S::hkaur_georgiatech-metz.fr#ext#@gtvault.onmicrosoft.com::5f415274-125a-47cc-9c4a-5aa32381ddd6" providerId="AD" clId="Web-{6FA86D66-F856-7B1A-0F0A-30170980594C}" dt="2020-11-17T08:33:21.924" v="81"/>
        <pc:sldMkLst>
          <pc:docMk/>
          <pc:sldMk cId="699156613" sldId="1003"/>
        </pc:sldMkLst>
      </pc:sldChg>
      <pc:sldChg chg="del">
        <pc:chgData name="hkaur" userId="S::hkaur_georgiatech-metz.fr#ext#@gtvault.onmicrosoft.com::5f415274-125a-47cc-9c4a-5aa32381ddd6" providerId="AD" clId="Web-{6FA86D66-F856-7B1A-0F0A-30170980594C}" dt="2020-11-17T08:33:21.893" v="74"/>
        <pc:sldMkLst>
          <pc:docMk/>
          <pc:sldMk cId="1949585281" sldId="1005"/>
        </pc:sldMkLst>
      </pc:sldChg>
      <pc:sldChg chg="del">
        <pc:chgData name="hkaur" userId="S::hkaur_georgiatech-metz.fr#ext#@gtvault.onmicrosoft.com::5f415274-125a-47cc-9c4a-5aa32381ddd6" providerId="AD" clId="Web-{6FA86D66-F856-7B1A-0F0A-30170980594C}" dt="2020-11-17T08:33:21.893" v="72"/>
        <pc:sldMkLst>
          <pc:docMk/>
          <pc:sldMk cId="4112288567" sldId="1006"/>
        </pc:sldMkLst>
      </pc:sldChg>
      <pc:sldChg chg="del">
        <pc:chgData name="hkaur" userId="S::hkaur_georgiatech-metz.fr#ext#@gtvault.onmicrosoft.com::5f415274-125a-47cc-9c4a-5aa32381ddd6" providerId="AD" clId="Web-{6FA86D66-F856-7B1A-0F0A-30170980594C}" dt="2020-11-17T08:33:21.768" v="71"/>
        <pc:sldMkLst>
          <pc:docMk/>
          <pc:sldMk cId="2950219467" sldId="1007"/>
        </pc:sldMkLst>
      </pc:sldChg>
      <pc:sldChg chg="del">
        <pc:chgData name="hkaur" userId="S::hkaur_georgiatech-metz.fr#ext#@gtvault.onmicrosoft.com::5f415274-125a-47cc-9c4a-5aa32381ddd6" providerId="AD" clId="Web-{6FA86D66-F856-7B1A-0F0A-30170980594C}" dt="2020-11-17T08:33:21.768" v="70"/>
        <pc:sldMkLst>
          <pc:docMk/>
          <pc:sldMk cId="1046282344" sldId="1008"/>
        </pc:sldMkLst>
      </pc:sldChg>
      <pc:sldChg chg="del">
        <pc:chgData name="hkaur" userId="S::hkaur_georgiatech-metz.fr#ext#@gtvault.onmicrosoft.com::5f415274-125a-47cc-9c4a-5aa32381ddd6" providerId="AD" clId="Web-{6FA86D66-F856-7B1A-0F0A-30170980594C}" dt="2020-11-17T08:33:21.768" v="69"/>
        <pc:sldMkLst>
          <pc:docMk/>
          <pc:sldMk cId="2306051680" sldId="1009"/>
        </pc:sldMkLst>
      </pc:sldChg>
      <pc:sldChg chg="del">
        <pc:chgData name="hkaur" userId="S::hkaur_georgiatech-metz.fr#ext#@gtvault.onmicrosoft.com::5f415274-125a-47cc-9c4a-5aa32381ddd6" providerId="AD" clId="Web-{6FA86D66-F856-7B1A-0F0A-30170980594C}" dt="2020-11-17T08:33:21.752" v="67"/>
        <pc:sldMkLst>
          <pc:docMk/>
          <pc:sldMk cId="3367656076" sldId="1011"/>
        </pc:sldMkLst>
      </pc:sldChg>
      <pc:sldChg chg="del">
        <pc:chgData name="hkaur" userId="S::hkaur_georgiatech-metz.fr#ext#@gtvault.onmicrosoft.com::5f415274-125a-47cc-9c4a-5aa32381ddd6" providerId="AD" clId="Web-{6FA86D66-F856-7B1A-0F0A-30170980594C}" dt="2020-11-17T08:33:21.752" v="68"/>
        <pc:sldMkLst>
          <pc:docMk/>
          <pc:sldMk cId="2304386844" sldId="1012"/>
        </pc:sldMkLst>
      </pc:sldChg>
      <pc:sldChg chg="del">
        <pc:chgData name="hkaur" userId="S::hkaur_georgiatech-metz.fr#ext#@gtvault.onmicrosoft.com::5f415274-125a-47cc-9c4a-5aa32381ddd6" providerId="AD" clId="Web-{6FA86D66-F856-7B1A-0F0A-30170980594C}" dt="2020-11-17T08:33:21.721" v="61"/>
        <pc:sldMkLst>
          <pc:docMk/>
          <pc:sldMk cId="2982214641" sldId="1013"/>
        </pc:sldMkLst>
      </pc:sldChg>
      <pc:sldChg chg="del">
        <pc:chgData name="hkaur" userId="S::hkaur_georgiatech-metz.fr#ext#@gtvault.onmicrosoft.com::5f415274-125a-47cc-9c4a-5aa32381ddd6" providerId="AD" clId="Web-{6FA86D66-F856-7B1A-0F0A-30170980594C}" dt="2020-11-17T08:33:22.064" v="120"/>
        <pc:sldMkLst>
          <pc:docMk/>
          <pc:sldMk cId="3770563632" sldId="1017"/>
        </pc:sldMkLst>
      </pc:sldChg>
      <pc:sldChg chg="del">
        <pc:chgData name="hkaur" userId="S::hkaur_georgiatech-metz.fr#ext#@gtvault.onmicrosoft.com::5f415274-125a-47cc-9c4a-5aa32381ddd6" providerId="AD" clId="Web-{6FA86D66-F856-7B1A-0F0A-30170980594C}" dt="2020-11-17T08:33:22.064" v="118"/>
        <pc:sldMkLst>
          <pc:docMk/>
          <pc:sldMk cId="63645705" sldId="1018"/>
        </pc:sldMkLst>
      </pc:sldChg>
      <pc:sldChg chg="del">
        <pc:chgData name="hkaur" userId="S::hkaur_georgiatech-metz.fr#ext#@gtvault.onmicrosoft.com::5f415274-125a-47cc-9c4a-5aa32381ddd6" providerId="AD" clId="Web-{6FA86D66-F856-7B1A-0F0A-30170980594C}" dt="2020-11-17T08:33:22.064" v="117"/>
        <pc:sldMkLst>
          <pc:docMk/>
          <pc:sldMk cId="915566556" sldId="1019"/>
        </pc:sldMkLst>
      </pc:sldChg>
      <pc:sldChg chg="del">
        <pc:chgData name="hkaur" userId="S::hkaur_georgiatech-metz.fr#ext#@gtvault.onmicrosoft.com::5f415274-125a-47cc-9c4a-5aa32381ddd6" providerId="AD" clId="Web-{6FA86D66-F856-7B1A-0F0A-30170980594C}" dt="2020-11-17T08:33:22.064" v="116"/>
        <pc:sldMkLst>
          <pc:docMk/>
          <pc:sldMk cId="798633789" sldId="1020"/>
        </pc:sldMkLst>
      </pc:sldChg>
      <pc:sldChg chg="del">
        <pc:chgData name="hkaur" userId="S::hkaur_georgiatech-metz.fr#ext#@gtvault.onmicrosoft.com::5f415274-125a-47cc-9c4a-5aa32381ddd6" providerId="AD" clId="Web-{6FA86D66-F856-7B1A-0F0A-30170980594C}" dt="2020-11-17T08:33:22.049" v="115"/>
        <pc:sldMkLst>
          <pc:docMk/>
          <pc:sldMk cId="1036916393" sldId="1021"/>
        </pc:sldMkLst>
      </pc:sldChg>
      <pc:sldChg chg="del">
        <pc:chgData name="hkaur" userId="S::hkaur_georgiatech-metz.fr#ext#@gtvault.onmicrosoft.com::5f415274-125a-47cc-9c4a-5aa32381ddd6" providerId="AD" clId="Web-{6FA86D66-F856-7B1A-0F0A-30170980594C}" dt="2020-11-17T08:33:22.033" v="112"/>
        <pc:sldMkLst>
          <pc:docMk/>
          <pc:sldMk cId="2408876218" sldId="1022"/>
        </pc:sldMkLst>
      </pc:sldChg>
      <pc:sldChg chg="del">
        <pc:chgData name="hkaur" userId="S::hkaur_georgiatech-metz.fr#ext#@gtvault.onmicrosoft.com::5f415274-125a-47cc-9c4a-5aa32381ddd6" providerId="AD" clId="Web-{6FA86D66-F856-7B1A-0F0A-30170980594C}" dt="2020-11-17T08:33:22.033" v="110"/>
        <pc:sldMkLst>
          <pc:docMk/>
          <pc:sldMk cId="2041687753" sldId="1023"/>
        </pc:sldMkLst>
      </pc:sldChg>
      <pc:sldChg chg="del">
        <pc:chgData name="hkaur" userId="S::hkaur_georgiatech-metz.fr#ext#@gtvault.onmicrosoft.com::5f415274-125a-47cc-9c4a-5aa32381ddd6" providerId="AD" clId="Web-{6FA86D66-F856-7B1A-0F0A-30170980594C}" dt="2020-11-17T08:33:22.018" v="108"/>
        <pc:sldMkLst>
          <pc:docMk/>
          <pc:sldMk cId="1848961743" sldId="1024"/>
        </pc:sldMkLst>
      </pc:sldChg>
      <pc:sldChg chg="del">
        <pc:chgData name="hkaur" userId="S::hkaur_georgiatech-metz.fr#ext#@gtvault.onmicrosoft.com::5f415274-125a-47cc-9c4a-5aa32381ddd6" providerId="AD" clId="Web-{6FA86D66-F856-7B1A-0F0A-30170980594C}" dt="2020-11-17T08:33:22.018" v="106"/>
        <pc:sldMkLst>
          <pc:docMk/>
          <pc:sldMk cId="1103644619" sldId="1025"/>
        </pc:sldMkLst>
      </pc:sldChg>
      <pc:sldChg chg="del">
        <pc:chgData name="hkaur" userId="S::hkaur_georgiatech-metz.fr#ext#@gtvault.onmicrosoft.com::5f415274-125a-47cc-9c4a-5aa32381ddd6" providerId="AD" clId="Web-{6FA86D66-F856-7B1A-0F0A-30170980594C}" dt="2020-11-17T08:33:22.018" v="105"/>
        <pc:sldMkLst>
          <pc:docMk/>
          <pc:sldMk cId="2944422299" sldId="1026"/>
        </pc:sldMkLst>
      </pc:sldChg>
      <pc:sldChg chg="del">
        <pc:chgData name="hkaur" userId="S::hkaur_georgiatech-metz.fr#ext#@gtvault.onmicrosoft.com::5f415274-125a-47cc-9c4a-5aa32381ddd6" providerId="AD" clId="Web-{6FA86D66-F856-7B1A-0F0A-30170980594C}" dt="2020-11-17T08:33:22.002" v="104"/>
        <pc:sldMkLst>
          <pc:docMk/>
          <pc:sldMk cId="3748932841" sldId="1027"/>
        </pc:sldMkLst>
      </pc:sldChg>
      <pc:sldChg chg="del">
        <pc:chgData name="hkaur" userId="S::hkaur_georgiatech-metz.fr#ext#@gtvault.onmicrosoft.com::5f415274-125a-47cc-9c4a-5aa32381ddd6" providerId="AD" clId="Web-{6FA86D66-F856-7B1A-0F0A-30170980594C}" dt="2020-11-17T08:33:21.908" v="75"/>
        <pc:sldMkLst>
          <pc:docMk/>
          <pc:sldMk cId="1625296159" sldId="1028"/>
        </pc:sldMkLst>
      </pc:sldChg>
      <pc:sldChg chg="del">
        <pc:chgData name="hkaur" userId="S::hkaur_georgiatech-metz.fr#ext#@gtvault.onmicrosoft.com::5f415274-125a-47cc-9c4a-5aa32381ddd6" providerId="AD" clId="Web-{6FA86D66-F856-7B1A-0F0A-30170980594C}" dt="2020-11-17T08:35:22.696" v="132"/>
        <pc:sldMkLst>
          <pc:docMk/>
          <pc:sldMk cId="1859229262" sldId="1065"/>
        </pc:sldMkLst>
      </pc:sldChg>
      <pc:sldChg chg="del">
        <pc:chgData name="hkaur" userId="S::hkaur_georgiatech-metz.fr#ext#@gtvault.onmicrosoft.com::5f415274-125a-47cc-9c4a-5aa32381ddd6" providerId="AD" clId="Web-{6FA86D66-F856-7B1A-0F0A-30170980594C}" dt="2020-11-17T08:35:27.540" v="133"/>
        <pc:sldMkLst>
          <pc:docMk/>
          <pc:sldMk cId="3317757031" sldId="1066"/>
        </pc:sldMkLst>
      </pc:sldChg>
      <pc:sldChg chg="del">
        <pc:chgData name="hkaur" userId="S::hkaur_georgiatech-metz.fr#ext#@gtvault.onmicrosoft.com::5f415274-125a-47cc-9c4a-5aa32381ddd6" providerId="AD" clId="Web-{6FA86D66-F856-7B1A-0F0A-30170980594C}" dt="2020-11-17T08:35:15.117" v="131"/>
        <pc:sldMkLst>
          <pc:docMk/>
          <pc:sldMk cId="1131684020" sldId="1067"/>
        </pc:sldMkLst>
      </pc:sldChg>
      <pc:sldChg chg="del">
        <pc:chgData name="hkaur" userId="S::hkaur_georgiatech-metz.fr#ext#@gtvault.onmicrosoft.com::5f415274-125a-47cc-9c4a-5aa32381ddd6" providerId="AD" clId="Web-{6FA86D66-F856-7B1A-0F0A-30170980594C}" dt="2020-11-17T08:35:54.635" v="138"/>
        <pc:sldMkLst>
          <pc:docMk/>
          <pc:sldMk cId="2272656786" sldId="1068"/>
        </pc:sldMkLst>
      </pc:sldChg>
      <pc:sldChg chg="del">
        <pc:chgData name="hkaur" userId="S::hkaur_georgiatech-metz.fr#ext#@gtvault.onmicrosoft.com::5f415274-125a-47cc-9c4a-5aa32381ddd6" providerId="AD" clId="Web-{6FA86D66-F856-7B1A-0F0A-30170980594C}" dt="2020-11-17T08:33:22.002" v="103"/>
        <pc:sldMkLst>
          <pc:docMk/>
          <pc:sldMk cId="2290108930" sldId="1084"/>
        </pc:sldMkLst>
      </pc:sldChg>
      <pc:sldChg chg="del">
        <pc:chgData name="hkaur" userId="S::hkaur_georgiatech-metz.fr#ext#@gtvault.onmicrosoft.com::5f415274-125a-47cc-9c4a-5aa32381ddd6" providerId="AD" clId="Web-{6FA86D66-F856-7B1A-0F0A-30170980594C}" dt="2020-11-17T08:33:21.721" v="63"/>
        <pc:sldMkLst>
          <pc:docMk/>
          <pc:sldMk cId="1453693373" sldId="1085"/>
        </pc:sldMkLst>
      </pc:sldChg>
      <pc:sldChg chg="del">
        <pc:chgData name="hkaur" userId="S::hkaur_georgiatech-metz.fr#ext#@gtvault.onmicrosoft.com::5f415274-125a-47cc-9c4a-5aa32381ddd6" providerId="AD" clId="Web-{6FA86D66-F856-7B1A-0F0A-30170980594C}" dt="2020-11-17T08:33:21.705" v="59"/>
        <pc:sldMkLst>
          <pc:docMk/>
          <pc:sldMk cId="1214217707" sldId="1118"/>
        </pc:sldMkLst>
      </pc:sldChg>
      <pc:sldChg chg="del">
        <pc:chgData name="hkaur" userId="S::hkaur_georgiatech-metz.fr#ext#@gtvault.onmicrosoft.com::5f415274-125a-47cc-9c4a-5aa32381ddd6" providerId="AD" clId="Web-{6FA86D66-F856-7B1A-0F0A-30170980594C}" dt="2020-11-17T08:33:21.705" v="60"/>
        <pc:sldMkLst>
          <pc:docMk/>
          <pc:sldMk cId="1707691018" sldId="1122"/>
        </pc:sldMkLst>
      </pc:sldChg>
      <pc:sldChg chg="del">
        <pc:chgData name="hkaur" userId="S::hkaur_georgiatech-metz.fr#ext#@gtvault.onmicrosoft.com::5f415274-125a-47cc-9c4a-5aa32381ddd6" providerId="AD" clId="Web-{6FA86D66-F856-7B1A-0F0A-30170980594C}" dt="2020-11-17T08:33:21.908" v="78"/>
        <pc:sldMkLst>
          <pc:docMk/>
          <pc:sldMk cId="3867365821" sldId="1133"/>
        </pc:sldMkLst>
      </pc:sldChg>
      <pc:sldChg chg="del">
        <pc:chgData name="hkaur" userId="S::hkaur_georgiatech-metz.fr#ext#@gtvault.onmicrosoft.com::5f415274-125a-47cc-9c4a-5aa32381ddd6" providerId="AD" clId="Web-{6FA86D66-F856-7B1A-0F0A-30170980594C}" dt="2020-11-17T08:33:21.674" v="54"/>
        <pc:sldMkLst>
          <pc:docMk/>
          <pc:sldMk cId="3063670453" sldId="1134"/>
        </pc:sldMkLst>
      </pc:sldChg>
      <pc:sldChg chg="del">
        <pc:chgData name="hkaur" userId="S::hkaur_georgiatech-metz.fr#ext#@gtvault.onmicrosoft.com::5f415274-125a-47cc-9c4a-5aa32381ddd6" providerId="AD" clId="Web-{6FA86D66-F856-7B1A-0F0A-30170980594C}" dt="2020-11-17T08:33:21.689" v="56"/>
        <pc:sldMkLst>
          <pc:docMk/>
          <pc:sldMk cId="1655306675" sldId="1135"/>
        </pc:sldMkLst>
      </pc:sldChg>
      <pc:sldChg chg="del">
        <pc:chgData name="hkaur" userId="S::hkaur_georgiatech-metz.fr#ext#@gtvault.onmicrosoft.com::5f415274-125a-47cc-9c4a-5aa32381ddd6" providerId="AD" clId="Web-{6FA86D66-F856-7B1A-0F0A-30170980594C}" dt="2020-11-17T08:37:24.889" v="143"/>
        <pc:sldMkLst>
          <pc:docMk/>
          <pc:sldMk cId="535424767" sldId="1141"/>
        </pc:sldMkLst>
      </pc:sldChg>
      <pc:sldChg chg="del">
        <pc:chgData name="hkaur" userId="S::hkaur_georgiatech-metz.fr#ext#@gtvault.onmicrosoft.com::5f415274-125a-47cc-9c4a-5aa32381ddd6" providerId="AD" clId="Web-{6FA86D66-F856-7B1A-0F0A-30170980594C}" dt="2020-11-17T08:33:21.627" v="43"/>
        <pc:sldMkLst>
          <pc:docMk/>
          <pc:sldMk cId="3157925211" sldId="1160"/>
        </pc:sldMkLst>
      </pc:sldChg>
      <pc:sldChg chg="del">
        <pc:chgData name="hkaur" userId="S::hkaur_georgiatech-metz.fr#ext#@gtvault.onmicrosoft.com::5f415274-125a-47cc-9c4a-5aa32381ddd6" providerId="AD" clId="Web-{6FA86D66-F856-7B1A-0F0A-30170980594C}" dt="2020-11-17T08:33:21.674" v="52"/>
        <pc:sldMkLst>
          <pc:docMk/>
          <pc:sldMk cId="4198945911" sldId="1161"/>
        </pc:sldMkLst>
      </pc:sldChg>
      <pc:sldChg chg="del">
        <pc:chgData name="hkaur" userId="S::hkaur_georgiatech-metz.fr#ext#@gtvault.onmicrosoft.com::5f415274-125a-47cc-9c4a-5aa32381ddd6" providerId="AD" clId="Web-{6FA86D66-F856-7B1A-0F0A-30170980594C}" dt="2020-11-17T08:33:21.986" v="96"/>
        <pc:sldMkLst>
          <pc:docMk/>
          <pc:sldMk cId="1959655235" sldId="1162"/>
        </pc:sldMkLst>
      </pc:sldChg>
      <pc:sldChg chg="del">
        <pc:chgData name="hkaur" userId="S::hkaur_georgiatech-metz.fr#ext#@gtvault.onmicrosoft.com::5f415274-125a-47cc-9c4a-5aa32381ddd6" providerId="AD" clId="Web-{6FA86D66-F856-7B1A-0F0A-30170980594C}" dt="2020-11-17T08:33:21.674" v="53"/>
        <pc:sldMkLst>
          <pc:docMk/>
          <pc:sldMk cId="2700318758" sldId="1164"/>
        </pc:sldMkLst>
      </pc:sldChg>
      <pc:sldChg chg="del">
        <pc:chgData name="hkaur" userId="S::hkaur_georgiatech-metz.fr#ext#@gtvault.onmicrosoft.com::5f415274-125a-47cc-9c4a-5aa32381ddd6" providerId="AD" clId="Web-{6FA86D66-F856-7B1A-0F0A-30170980594C}" dt="2020-11-17T08:33:21.674" v="55"/>
        <pc:sldMkLst>
          <pc:docMk/>
          <pc:sldMk cId="3963557402" sldId="1165"/>
        </pc:sldMkLst>
      </pc:sldChg>
      <pc:sldChg chg="del">
        <pc:chgData name="hkaur" userId="S::hkaur_georgiatech-metz.fr#ext#@gtvault.onmicrosoft.com::5f415274-125a-47cc-9c4a-5aa32381ddd6" providerId="AD" clId="Web-{6FA86D66-F856-7B1A-0F0A-30170980594C}" dt="2020-11-17T08:33:21.643" v="50"/>
        <pc:sldMkLst>
          <pc:docMk/>
          <pc:sldMk cId="3177658541" sldId="1171"/>
        </pc:sldMkLst>
      </pc:sldChg>
      <pc:sldChg chg="del">
        <pc:chgData name="hkaur" userId="S::hkaur_georgiatech-metz.fr#ext#@gtvault.onmicrosoft.com::5f415274-125a-47cc-9c4a-5aa32381ddd6" providerId="AD" clId="Web-{6FA86D66-F856-7B1A-0F0A-30170980594C}" dt="2020-11-17T08:33:21.643" v="49"/>
        <pc:sldMkLst>
          <pc:docMk/>
          <pc:sldMk cId="4135458591" sldId="1172"/>
        </pc:sldMkLst>
      </pc:sldChg>
      <pc:sldChg chg="del">
        <pc:chgData name="hkaur" userId="S::hkaur_georgiatech-metz.fr#ext#@gtvault.onmicrosoft.com::5f415274-125a-47cc-9c4a-5aa32381ddd6" providerId="AD" clId="Web-{6FA86D66-F856-7B1A-0F0A-30170980594C}" dt="2020-11-17T08:33:21.643" v="48"/>
        <pc:sldMkLst>
          <pc:docMk/>
          <pc:sldMk cId="879375692" sldId="1173"/>
        </pc:sldMkLst>
      </pc:sldChg>
      <pc:sldChg chg="del">
        <pc:chgData name="hkaur" userId="S::hkaur_georgiatech-metz.fr#ext#@gtvault.onmicrosoft.com::5f415274-125a-47cc-9c4a-5aa32381ddd6" providerId="AD" clId="Web-{6FA86D66-F856-7B1A-0F0A-30170980594C}" dt="2020-11-17T08:33:21.674" v="51"/>
        <pc:sldMkLst>
          <pc:docMk/>
          <pc:sldMk cId="2635828808" sldId="1174"/>
        </pc:sldMkLst>
      </pc:sldChg>
      <pc:sldChg chg="del">
        <pc:chgData name="hkaur" userId="S::hkaur_georgiatech-metz.fr#ext#@gtvault.onmicrosoft.com::5f415274-125a-47cc-9c4a-5aa32381ddd6" providerId="AD" clId="Web-{6FA86D66-F856-7B1A-0F0A-30170980594C}" dt="2020-11-17T08:33:21.643" v="47"/>
        <pc:sldMkLst>
          <pc:docMk/>
          <pc:sldMk cId="1718297028" sldId="1175"/>
        </pc:sldMkLst>
      </pc:sldChg>
      <pc:sldChg chg="del">
        <pc:chgData name="hkaur" userId="S::hkaur_georgiatech-metz.fr#ext#@gtvault.onmicrosoft.com::5f415274-125a-47cc-9c4a-5aa32381ddd6" providerId="AD" clId="Web-{6FA86D66-F856-7B1A-0F0A-30170980594C}" dt="2020-11-17T08:33:21.721" v="62"/>
        <pc:sldMkLst>
          <pc:docMk/>
          <pc:sldMk cId="364896521" sldId="1176"/>
        </pc:sldMkLst>
      </pc:sldChg>
      <pc:sldChg chg="del">
        <pc:chgData name="hkaur" userId="S::hkaur_georgiatech-metz.fr#ext#@gtvault.onmicrosoft.com::5f415274-125a-47cc-9c4a-5aa32381ddd6" providerId="AD" clId="Web-{6FA86D66-F856-7B1A-0F0A-30170980594C}" dt="2020-11-17T08:33:21.689" v="57"/>
        <pc:sldMkLst>
          <pc:docMk/>
          <pc:sldMk cId="2167101477" sldId="1177"/>
        </pc:sldMkLst>
      </pc:sldChg>
      <pc:sldChg chg="del">
        <pc:chgData name="hkaur" userId="S::hkaur_georgiatech-metz.fr#ext#@gtvault.onmicrosoft.com::5f415274-125a-47cc-9c4a-5aa32381ddd6" providerId="AD" clId="Web-{6FA86D66-F856-7B1A-0F0A-30170980594C}" dt="2020-11-17T08:33:21.705" v="58"/>
        <pc:sldMkLst>
          <pc:docMk/>
          <pc:sldMk cId="2108559755" sldId="1178"/>
        </pc:sldMkLst>
      </pc:sldChg>
      <pc:sldChg chg="del">
        <pc:chgData name="hkaur" userId="S::hkaur_georgiatech-metz.fr#ext#@gtvault.onmicrosoft.com::5f415274-125a-47cc-9c4a-5aa32381ddd6" providerId="AD" clId="Web-{6FA86D66-F856-7B1A-0F0A-30170980594C}" dt="2020-11-17T08:33:21.627" v="44"/>
        <pc:sldMkLst>
          <pc:docMk/>
          <pc:sldMk cId="3487651841" sldId="1179"/>
        </pc:sldMkLst>
      </pc:sldChg>
      <pc:sldChg chg="del">
        <pc:chgData name="hkaur" userId="S::hkaur_georgiatech-metz.fr#ext#@gtvault.onmicrosoft.com::5f415274-125a-47cc-9c4a-5aa32381ddd6" providerId="AD" clId="Web-{6FA86D66-F856-7B1A-0F0A-30170980594C}" dt="2020-11-17T08:33:22.002" v="100"/>
        <pc:sldMkLst>
          <pc:docMk/>
          <pc:sldMk cId="375151709" sldId="1180"/>
        </pc:sldMkLst>
      </pc:sldChg>
      <pc:sldChg chg="del">
        <pc:chgData name="hkaur" userId="S::hkaur_georgiatech-metz.fr#ext#@gtvault.onmicrosoft.com::5f415274-125a-47cc-9c4a-5aa32381ddd6" providerId="AD" clId="Web-{6FA86D66-F856-7B1A-0F0A-30170980594C}" dt="2020-11-17T08:33:21.736" v="64"/>
        <pc:sldMkLst>
          <pc:docMk/>
          <pc:sldMk cId="1043000742" sldId="1182"/>
        </pc:sldMkLst>
      </pc:sldChg>
      <pc:sldChg chg="del">
        <pc:chgData name="hkaur" userId="S::hkaur_georgiatech-metz.fr#ext#@gtvault.onmicrosoft.com::5f415274-125a-47cc-9c4a-5aa32381ddd6" providerId="AD" clId="Web-{6FA86D66-F856-7B1A-0F0A-30170980594C}" dt="2020-11-17T08:33:21.643" v="46"/>
        <pc:sldMkLst>
          <pc:docMk/>
          <pc:sldMk cId="960743002" sldId="1183"/>
        </pc:sldMkLst>
      </pc:sldChg>
      <pc:sldChg chg="del">
        <pc:chgData name="hkaur" userId="S::hkaur_georgiatech-metz.fr#ext#@gtvault.onmicrosoft.com::5f415274-125a-47cc-9c4a-5aa32381ddd6" providerId="AD" clId="Web-{6FA86D66-F856-7B1A-0F0A-30170980594C}" dt="2020-11-17T08:33:21.627" v="45"/>
        <pc:sldMkLst>
          <pc:docMk/>
          <pc:sldMk cId="65582221" sldId="1185"/>
        </pc:sldMkLst>
      </pc:sldChg>
      <pc:sldChg chg="del">
        <pc:chgData name="hkaur" userId="S::hkaur_georgiatech-metz.fr#ext#@gtvault.onmicrosoft.com::5f415274-125a-47cc-9c4a-5aa32381ddd6" providerId="AD" clId="Web-{6FA86D66-F856-7B1A-0F0A-30170980594C}" dt="2020-11-17T08:37:18.264" v="142"/>
        <pc:sldMkLst>
          <pc:docMk/>
          <pc:sldMk cId="1108383035" sldId="1187"/>
        </pc:sldMkLst>
      </pc:sldChg>
      <pc:sldChg chg="del">
        <pc:chgData name="hkaur" userId="S::hkaur_georgiatech-metz.fr#ext#@gtvault.onmicrosoft.com::5f415274-125a-47cc-9c4a-5aa32381ddd6" providerId="AD" clId="Web-{6FA86D66-F856-7B1A-0F0A-30170980594C}" dt="2020-11-17T08:32:40.125" v="0"/>
        <pc:sldMkLst>
          <pc:docMk/>
          <pc:sldMk cId="94481709" sldId="1191"/>
        </pc:sldMkLst>
      </pc:sldChg>
      <pc:sldChg chg="del">
        <pc:chgData name="hkaur" userId="S::hkaur_georgiatech-metz.fr#ext#@gtvault.onmicrosoft.com::5f415274-125a-47cc-9c4a-5aa32381ddd6" providerId="AD" clId="Web-{6FA86D66-F856-7B1A-0F0A-30170980594C}" dt="2020-11-17T08:33:21.627" v="42"/>
        <pc:sldMkLst>
          <pc:docMk/>
          <pc:sldMk cId="2105385927" sldId="1212"/>
        </pc:sldMkLst>
      </pc:sldChg>
      <pc:sldChg chg="del">
        <pc:chgData name="hkaur" userId="S::hkaur_georgiatech-metz.fr#ext#@gtvault.onmicrosoft.com::5f415274-125a-47cc-9c4a-5aa32381ddd6" providerId="AD" clId="Web-{6FA86D66-F856-7B1A-0F0A-30170980594C}" dt="2020-11-17T08:33:21.611" v="41"/>
        <pc:sldMkLst>
          <pc:docMk/>
          <pc:sldMk cId="127048826" sldId="1213"/>
        </pc:sldMkLst>
      </pc:sldChg>
      <pc:sldChg chg="del">
        <pc:chgData name="hkaur" userId="S::hkaur_georgiatech-metz.fr#ext#@gtvault.onmicrosoft.com::5f415274-125a-47cc-9c4a-5aa32381ddd6" providerId="AD" clId="Web-{6FA86D66-F856-7B1A-0F0A-30170980594C}" dt="2020-11-17T08:33:21.611" v="40"/>
        <pc:sldMkLst>
          <pc:docMk/>
          <pc:sldMk cId="3398944012" sldId="1214"/>
        </pc:sldMkLst>
      </pc:sldChg>
      <pc:sldChg chg="del">
        <pc:chgData name="hkaur" userId="S::hkaur_georgiatech-metz.fr#ext#@gtvault.onmicrosoft.com::5f415274-125a-47cc-9c4a-5aa32381ddd6" providerId="AD" clId="Web-{6FA86D66-F856-7B1A-0F0A-30170980594C}" dt="2020-11-17T08:33:21.611" v="39"/>
        <pc:sldMkLst>
          <pc:docMk/>
          <pc:sldMk cId="46348318" sldId="1215"/>
        </pc:sldMkLst>
      </pc:sldChg>
      <pc:sldChg chg="del">
        <pc:chgData name="hkaur" userId="S::hkaur_georgiatech-metz.fr#ext#@gtvault.onmicrosoft.com::5f415274-125a-47cc-9c4a-5aa32381ddd6" providerId="AD" clId="Web-{6FA86D66-F856-7B1A-0F0A-30170980594C}" dt="2020-11-17T08:33:21.596" v="38"/>
        <pc:sldMkLst>
          <pc:docMk/>
          <pc:sldMk cId="2877876259" sldId="1216"/>
        </pc:sldMkLst>
      </pc:sldChg>
      <pc:sldChg chg="del">
        <pc:chgData name="hkaur" userId="S::hkaur_georgiatech-metz.fr#ext#@gtvault.onmicrosoft.com::5f415274-125a-47cc-9c4a-5aa32381ddd6" providerId="AD" clId="Web-{6FA86D66-F856-7B1A-0F0A-30170980594C}" dt="2020-11-17T08:33:21.596" v="37"/>
        <pc:sldMkLst>
          <pc:docMk/>
          <pc:sldMk cId="897367410" sldId="1217"/>
        </pc:sldMkLst>
      </pc:sldChg>
      <pc:sldChg chg="del">
        <pc:chgData name="hkaur" userId="S::hkaur_georgiatech-metz.fr#ext#@gtvault.onmicrosoft.com::5f415274-125a-47cc-9c4a-5aa32381ddd6" providerId="AD" clId="Web-{6FA86D66-F856-7B1A-0F0A-30170980594C}" dt="2020-11-17T08:33:21.580" v="36"/>
        <pc:sldMkLst>
          <pc:docMk/>
          <pc:sldMk cId="3185710418" sldId="1219"/>
        </pc:sldMkLst>
      </pc:sldChg>
      <pc:sldChg chg="del">
        <pc:chgData name="hkaur" userId="S::hkaur_georgiatech-metz.fr#ext#@gtvault.onmicrosoft.com::5f415274-125a-47cc-9c4a-5aa32381ddd6" providerId="AD" clId="Web-{6FA86D66-F856-7B1A-0F0A-30170980594C}" dt="2020-11-17T08:33:21.580" v="35"/>
        <pc:sldMkLst>
          <pc:docMk/>
          <pc:sldMk cId="2584057968" sldId="1220"/>
        </pc:sldMkLst>
      </pc:sldChg>
      <pc:sldChg chg="del">
        <pc:chgData name="hkaur" userId="S::hkaur_georgiatech-metz.fr#ext#@gtvault.onmicrosoft.com::5f415274-125a-47cc-9c4a-5aa32381ddd6" providerId="AD" clId="Web-{6FA86D66-F856-7B1A-0F0A-30170980594C}" dt="2020-11-17T08:33:21.564" v="34"/>
        <pc:sldMkLst>
          <pc:docMk/>
          <pc:sldMk cId="1405360237" sldId="1221"/>
        </pc:sldMkLst>
      </pc:sldChg>
      <pc:sldChg chg="del">
        <pc:chgData name="hkaur" userId="S::hkaur_georgiatech-metz.fr#ext#@gtvault.onmicrosoft.com::5f415274-125a-47cc-9c4a-5aa32381ddd6" providerId="AD" clId="Web-{6FA86D66-F856-7B1A-0F0A-30170980594C}" dt="2020-11-17T08:33:21.471" v="33"/>
        <pc:sldMkLst>
          <pc:docMk/>
          <pc:sldMk cId="1637137546" sldId="1222"/>
        </pc:sldMkLst>
      </pc:sldChg>
      <pc:sldChg chg="del">
        <pc:chgData name="hkaur" userId="S::hkaur_georgiatech-metz.fr#ext#@gtvault.onmicrosoft.com::5f415274-125a-47cc-9c4a-5aa32381ddd6" providerId="AD" clId="Web-{6FA86D66-F856-7B1A-0F0A-30170980594C}" dt="2020-11-17T08:33:21.455" v="32"/>
        <pc:sldMkLst>
          <pc:docMk/>
          <pc:sldMk cId="1157865168" sldId="1223"/>
        </pc:sldMkLst>
      </pc:sldChg>
      <pc:sldChg chg="del">
        <pc:chgData name="hkaur" userId="S::hkaur_georgiatech-metz.fr#ext#@gtvault.onmicrosoft.com::5f415274-125a-47cc-9c4a-5aa32381ddd6" providerId="AD" clId="Web-{6FA86D66-F856-7B1A-0F0A-30170980594C}" dt="2020-11-17T08:33:21.393" v="31"/>
        <pc:sldMkLst>
          <pc:docMk/>
          <pc:sldMk cId="2976810933" sldId="1224"/>
        </pc:sldMkLst>
      </pc:sldChg>
      <pc:sldChg chg="del">
        <pc:chgData name="hkaur" userId="S::hkaur_georgiatech-metz.fr#ext#@gtvault.onmicrosoft.com::5f415274-125a-47cc-9c4a-5aa32381ddd6" providerId="AD" clId="Web-{6FA86D66-F856-7B1A-0F0A-30170980594C}" dt="2020-11-17T08:33:21.393" v="30"/>
        <pc:sldMkLst>
          <pc:docMk/>
          <pc:sldMk cId="3559623380" sldId="1225"/>
        </pc:sldMkLst>
      </pc:sldChg>
      <pc:sldChg chg="del">
        <pc:chgData name="hkaur" userId="S::hkaur_georgiatech-metz.fr#ext#@gtvault.onmicrosoft.com::5f415274-125a-47cc-9c4a-5aa32381ddd6" providerId="AD" clId="Web-{6FA86D66-F856-7B1A-0F0A-30170980594C}" dt="2020-11-17T08:33:21.393" v="29"/>
        <pc:sldMkLst>
          <pc:docMk/>
          <pc:sldMk cId="4114616908" sldId="1226"/>
        </pc:sldMkLst>
      </pc:sldChg>
      <pc:sldChg chg="del">
        <pc:chgData name="hkaur" userId="S::hkaur_georgiatech-metz.fr#ext#@gtvault.onmicrosoft.com::5f415274-125a-47cc-9c4a-5aa32381ddd6" providerId="AD" clId="Web-{6FA86D66-F856-7B1A-0F0A-30170980594C}" dt="2020-11-17T08:33:21.393" v="28"/>
        <pc:sldMkLst>
          <pc:docMk/>
          <pc:sldMk cId="1134219772" sldId="1227"/>
        </pc:sldMkLst>
      </pc:sldChg>
      <pc:sldChg chg="del">
        <pc:chgData name="hkaur" userId="S::hkaur_georgiatech-metz.fr#ext#@gtvault.onmicrosoft.com::5f415274-125a-47cc-9c4a-5aa32381ddd6" providerId="AD" clId="Web-{6FA86D66-F856-7B1A-0F0A-30170980594C}" dt="2020-11-17T08:33:21.377" v="27"/>
        <pc:sldMkLst>
          <pc:docMk/>
          <pc:sldMk cId="1897581179" sldId="1228"/>
        </pc:sldMkLst>
      </pc:sldChg>
      <pc:sldChg chg="del">
        <pc:chgData name="hkaur" userId="S::hkaur_georgiatech-metz.fr#ext#@gtvault.onmicrosoft.com::5f415274-125a-47cc-9c4a-5aa32381ddd6" providerId="AD" clId="Web-{6FA86D66-F856-7B1A-0F0A-30170980594C}" dt="2020-11-17T08:33:21.377" v="26"/>
        <pc:sldMkLst>
          <pc:docMk/>
          <pc:sldMk cId="2131775638" sldId="1229"/>
        </pc:sldMkLst>
      </pc:sldChg>
      <pc:sldChg chg="del">
        <pc:chgData name="hkaur" userId="S::hkaur_georgiatech-metz.fr#ext#@gtvault.onmicrosoft.com::5f415274-125a-47cc-9c4a-5aa32381ddd6" providerId="AD" clId="Web-{6FA86D66-F856-7B1A-0F0A-30170980594C}" dt="2020-11-17T08:33:21.377" v="25"/>
        <pc:sldMkLst>
          <pc:docMk/>
          <pc:sldMk cId="2064833778" sldId="1230"/>
        </pc:sldMkLst>
      </pc:sldChg>
      <pc:sldChg chg="del">
        <pc:chgData name="hkaur" userId="S::hkaur_georgiatech-metz.fr#ext#@gtvault.onmicrosoft.com::5f415274-125a-47cc-9c4a-5aa32381ddd6" providerId="AD" clId="Web-{6FA86D66-F856-7B1A-0F0A-30170980594C}" dt="2020-11-17T08:33:21.377" v="24"/>
        <pc:sldMkLst>
          <pc:docMk/>
          <pc:sldMk cId="199599704" sldId="1231"/>
        </pc:sldMkLst>
      </pc:sldChg>
      <pc:sldChg chg="del">
        <pc:chgData name="hkaur" userId="S::hkaur_georgiatech-metz.fr#ext#@gtvault.onmicrosoft.com::5f415274-125a-47cc-9c4a-5aa32381ddd6" providerId="AD" clId="Web-{6FA86D66-F856-7B1A-0F0A-30170980594C}" dt="2020-11-17T08:33:21.361" v="23"/>
        <pc:sldMkLst>
          <pc:docMk/>
          <pc:sldMk cId="2701887441" sldId="1232"/>
        </pc:sldMkLst>
      </pc:sldChg>
      <pc:sldChg chg="del">
        <pc:chgData name="hkaur" userId="S::hkaur_georgiatech-metz.fr#ext#@gtvault.onmicrosoft.com::5f415274-125a-47cc-9c4a-5aa32381ddd6" providerId="AD" clId="Web-{6FA86D66-F856-7B1A-0F0A-30170980594C}" dt="2020-11-17T08:33:21.314" v="14"/>
        <pc:sldMkLst>
          <pc:docMk/>
          <pc:sldMk cId="1463546118" sldId="1240"/>
        </pc:sldMkLst>
      </pc:sldChg>
      <pc:sldChg chg="del">
        <pc:chgData name="hkaur" userId="S::hkaur_georgiatech-metz.fr#ext#@gtvault.onmicrosoft.com::5f415274-125a-47cc-9c4a-5aa32381ddd6" providerId="AD" clId="Web-{6FA86D66-F856-7B1A-0F0A-30170980594C}" dt="2020-11-17T08:33:21.314" v="13"/>
        <pc:sldMkLst>
          <pc:docMk/>
          <pc:sldMk cId="1212071023" sldId="1241"/>
        </pc:sldMkLst>
      </pc:sldChg>
      <pc:sldChg chg="del">
        <pc:chgData name="hkaur" userId="S::hkaur_georgiatech-metz.fr#ext#@gtvault.onmicrosoft.com::5f415274-125a-47cc-9c4a-5aa32381ddd6" providerId="AD" clId="Web-{6FA86D66-F856-7B1A-0F0A-30170980594C}" dt="2020-11-17T08:33:21.299" v="12"/>
        <pc:sldMkLst>
          <pc:docMk/>
          <pc:sldMk cId="1386994918" sldId="1242"/>
        </pc:sldMkLst>
      </pc:sldChg>
      <pc:sldChg chg="del">
        <pc:chgData name="hkaur" userId="S::hkaur_georgiatech-metz.fr#ext#@gtvault.onmicrosoft.com::5f415274-125a-47cc-9c4a-5aa32381ddd6" providerId="AD" clId="Web-{6FA86D66-F856-7B1A-0F0A-30170980594C}" dt="2020-11-17T08:33:21.299" v="11"/>
        <pc:sldMkLst>
          <pc:docMk/>
          <pc:sldMk cId="3954655155" sldId="1243"/>
        </pc:sldMkLst>
      </pc:sldChg>
      <pc:sldChg chg="del">
        <pc:chgData name="hkaur" userId="S::hkaur_georgiatech-metz.fr#ext#@gtvault.onmicrosoft.com::5f415274-125a-47cc-9c4a-5aa32381ddd6" providerId="AD" clId="Web-{6FA86D66-F856-7B1A-0F0A-30170980594C}" dt="2020-11-17T08:33:21.346" v="19"/>
        <pc:sldMkLst>
          <pc:docMk/>
          <pc:sldMk cId="3168531805" sldId="1247"/>
        </pc:sldMkLst>
      </pc:sldChg>
      <pc:sldChg chg="del">
        <pc:chgData name="hkaur" userId="S::hkaur_georgiatech-metz.fr#ext#@gtvault.onmicrosoft.com::5f415274-125a-47cc-9c4a-5aa32381ddd6" providerId="AD" clId="Web-{6FA86D66-F856-7B1A-0F0A-30170980594C}" dt="2020-11-17T08:33:21.330" v="18"/>
        <pc:sldMkLst>
          <pc:docMk/>
          <pc:sldMk cId="3121606668" sldId="1248"/>
        </pc:sldMkLst>
      </pc:sldChg>
      <pc:sldChg chg="del">
        <pc:chgData name="hkaur" userId="S::hkaur_georgiatech-metz.fr#ext#@gtvault.onmicrosoft.com::5f415274-125a-47cc-9c4a-5aa32381ddd6" providerId="AD" clId="Web-{6FA86D66-F856-7B1A-0F0A-30170980594C}" dt="2020-11-17T08:33:21.330" v="17"/>
        <pc:sldMkLst>
          <pc:docMk/>
          <pc:sldMk cId="1017379449" sldId="1249"/>
        </pc:sldMkLst>
      </pc:sldChg>
      <pc:sldChg chg="del">
        <pc:chgData name="hkaur" userId="S::hkaur_georgiatech-metz.fr#ext#@gtvault.onmicrosoft.com::5f415274-125a-47cc-9c4a-5aa32381ddd6" providerId="AD" clId="Web-{6FA86D66-F856-7B1A-0F0A-30170980594C}" dt="2020-11-17T08:33:21.330" v="16"/>
        <pc:sldMkLst>
          <pc:docMk/>
          <pc:sldMk cId="1455340937" sldId="1250"/>
        </pc:sldMkLst>
      </pc:sldChg>
      <pc:sldChg chg="del">
        <pc:chgData name="hkaur" userId="S::hkaur_georgiatech-metz.fr#ext#@gtvault.onmicrosoft.com::5f415274-125a-47cc-9c4a-5aa32381ddd6" providerId="AD" clId="Web-{6FA86D66-F856-7B1A-0F0A-30170980594C}" dt="2020-11-17T08:33:21.330" v="15"/>
        <pc:sldMkLst>
          <pc:docMk/>
          <pc:sldMk cId="190594638" sldId="1251"/>
        </pc:sldMkLst>
      </pc:sldChg>
      <pc:sldChg chg="del">
        <pc:chgData name="hkaur" userId="S::hkaur_georgiatech-metz.fr#ext#@gtvault.onmicrosoft.com::5f415274-125a-47cc-9c4a-5aa32381ddd6" providerId="AD" clId="Web-{6FA86D66-F856-7B1A-0F0A-30170980594C}" dt="2020-11-17T08:33:21.361" v="21"/>
        <pc:sldMkLst>
          <pc:docMk/>
          <pc:sldMk cId="628081207" sldId="1254"/>
        </pc:sldMkLst>
      </pc:sldChg>
      <pc:sldChg chg="del">
        <pc:chgData name="hkaur" userId="S::hkaur_georgiatech-metz.fr#ext#@gtvault.onmicrosoft.com::5f415274-125a-47cc-9c4a-5aa32381ddd6" providerId="AD" clId="Web-{6FA86D66-F856-7B1A-0F0A-30170980594C}" dt="2020-11-17T08:33:21.346" v="20"/>
        <pc:sldMkLst>
          <pc:docMk/>
          <pc:sldMk cId="2833405032" sldId="1255"/>
        </pc:sldMkLst>
      </pc:sldChg>
      <pc:sldChg chg="del">
        <pc:chgData name="hkaur" userId="S::hkaur_georgiatech-metz.fr#ext#@gtvault.onmicrosoft.com::5f415274-125a-47cc-9c4a-5aa32381ddd6" providerId="AD" clId="Web-{6FA86D66-F856-7B1A-0F0A-30170980594C}" dt="2020-11-17T08:33:21.361" v="22"/>
        <pc:sldMkLst>
          <pc:docMk/>
          <pc:sldMk cId="3112594802" sldId="1256"/>
        </pc:sldMkLst>
      </pc:sldChg>
      <pc:sldChg chg="addSp modSp add">
        <pc:chgData name="hkaur" userId="S::hkaur_georgiatech-metz.fr#ext#@gtvault.onmicrosoft.com::5f415274-125a-47cc-9c4a-5aa32381ddd6" providerId="AD" clId="Web-{6FA86D66-F856-7B1A-0F0A-30170980594C}" dt="2020-11-17T08:37:50.562" v="172" actId="1076"/>
        <pc:sldMkLst>
          <pc:docMk/>
          <pc:sldMk cId="2699288859" sldId="1258"/>
        </pc:sldMkLst>
        <pc:spChg chg="mod">
          <ac:chgData name="hkaur" userId="S::hkaur_georgiatech-metz.fr#ext#@gtvault.onmicrosoft.com::5f415274-125a-47cc-9c4a-5aa32381ddd6" providerId="AD" clId="Web-{6FA86D66-F856-7B1A-0F0A-30170980594C}" dt="2020-11-17T08:37:50.437" v="168" actId="1076"/>
          <ac:spMkLst>
            <pc:docMk/>
            <pc:sldMk cId="2699288859" sldId="1258"/>
            <ac:spMk id="9" creationId="{464C5E02-2B86-45D9-B13F-ECB6D4376503}"/>
          </ac:spMkLst>
        </pc:spChg>
        <pc:spChg chg="add">
          <ac:chgData name="hkaur" userId="S::hkaur_georgiatech-metz.fr#ext#@gtvault.onmicrosoft.com::5f415274-125a-47cc-9c4a-5aa32381ddd6" providerId="AD" clId="Web-{6FA86D66-F856-7B1A-0F0A-30170980594C}" dt="2020-11-17T08:37:04.232" v="141"/>
          <ac:spMkLst>
            <pc:docMk/>
            <pc:sldMk cId="2699288859" sldId="1258"/>
            <ac:spMk id="13" creationId="{1D6DEF1B-05B6-401C-A6C7-2207ABA83C07}"/>
          </ac:spMkLst>
        </pc:spChg>
        <pc:spChg chg="mod">
          <ac:chgData name="hkaur" userId="S::hkaur_georgiatech-metz.fr#ext#@gtvault.onmicrosoft.com::5f415274-125a-47cc-9c4a-5aa32381ddd6" providerId="AD" clId="Web-{6FA86D66-F856-7B1A-0F0A-30170980594C}" dt="2020-11-17T08:37:50.453" v="169" actId="1076"/>
          <ac:spMkLst>
            <pc:docMk/>
            <pc:sldMk cId="2699288859" sldId="1258"/>
            <ac:spMk id="24" creationId="{43670AB0-0206-4586-898B-758F7C032936}"/>
          </ac:spMkLst>
        </pc:spChg>
        <pc:spChg chg="mod">
          <ac:chgData name="hkaur" userId="S::hkaur_georgiatech-metz.fr#ext#@gtvault.onmicrosoft.com::5f415274-125a-47cc-9c4a-5aa32381ddd6" providerId="AD" clId="Web-{6FA86D66-F856-7B1A-0F0A-30170980594C}" dt="2020-11-17T08:37:50.484" v="170" actId="1076"/>
          <ac:spMkLst>
            <pc:docMk/>
            <pc:sldMk cId="2699288859" sldId="1258"/>
            <ac:spMk id="30" creationId="{57324B4A-AE33-4A9E-851C-9849EC138D5D}"/>
          </ac:spMkLst>
        </pc:spChg>
        <pc:spChg chg="mod">
          <ac:chgData name="hkaur" userId="S::hkaur_georgiatech-metz.fr#ext#@gtvault.onmicrosoft.com::5f415274-125a-47cc-9c4a-5aa32381ddd6" providerId="AD" clId="Web-{6FA86D66-F856-7B1A-0F0A-30170980594C}" dt="2020-11-17T08:37:50.500" v="171" actId="1076"/>
          <ac:spMkLst>
            <pc:docMk/>
            <pc:sldMk cId="2699288859" sldId="1258"/>
            <ac:spMk id="36" creationId="{ADF25A18-E273-4DAD-89C0-EF7FB74D7BB4}"/>
          </ac:spMkLst>
        </pc:spChg>
        <pc:spChg chg="mod">
          <ac:chgData name="hkaur" userId="S::hkaur_georgiatech-metz.fr#ext#@gtvault.onmicrosoft.com::5f415274-125a-47cc-9c4a-5aa32381ddd6" providerId="AD" clId="Web-{6FA86D66-F856-7B1A-0F0A-30170980594C}" dt="2020-11-17T08:37:33.655" v="164" actId="20577"/>
          <ac:spMkLst>
            <pc:docMk/>
            <pc:sldMk cId="2699288859" sldId="1258"/>
            <ac:spMk id="38" creationId="{F751877C-3661-44F1-9461-E4697BB01001}"/>
          </ac:spMkLst>
        </pc:spChg>
        <pc:grpChg chg="mod">
          <ac:chgData name="hkaur" userId="S::hkaur_georgiatech-metz.fr#ext#@gtvault.onmicrosoft.com::5f415274-125a-47cc-9c4a-5aa32381ddd6" providerId="AD" clId="Web-{6FA86D66-F856-7B1A-0F0A-30170980594C}" dt="2020-11-17T08:37:50.562" v="172" actId="1076"/>
          <ac:grpSpMkLst>
            <pc:docMk/>
            <pc:sldMk cId="2699288859" sldId="1258"/>
            <ac:grpSpMk id="10" creationId="{B1255505-4ED3-411C-B876-CA0EA9657C4F}"/>
          </ac:grpSpMkLst>
        </pc:grpChg>
      </pc:sldChg>
    </pc:docChg>
  </pc:docChgLst>
  <pc:docChgLst>
    <pc:chgData name="aanand" userId="S::aanand_georgiatech-metz.fr#ext#@gtvault.onmicrosoft.com::d4feaecc-8ae8-4984-8b71-f36744ab87c5" providerId="AD" clId="Web-{64DC5890-7AD0-4DCF-7240-2745D36D8C8E}"/>
    <pc:docChg chg="modSld">
      <pc:chgData name="aanand" userId="S::aanand_georgiatech-metz.fr#ext#@gtvault.onmicrosoft.com::d4feaecc-8ae8-4984-8b71-f36744ab87c5" providerId="AD" clId="Web-{64DC5890-7AD0-4DCF-7240-2745D36D8C8E}" dt="2020-09-23T08:17:14.825" v="0" actId="1076"/>
      <pc:docMkLst>
        <pc:docMk/>
      </pc:docMkLst>
      <pc:sldChg chg="modSp">
        <pc:chgData name="aanand" userId="S::aanand_georgiatech-metz.fr#ext#@gtvault.onmicrosoft.com::d4feaecc-8ae8-4984-8b71-f36744ab87c5" providerId="AD" clId="Web-{64DC5890-7AD0-4DCF-7240-2745D36D8C8E}" dt="2020-09-23T08:17:14.825" v="0" actId="1076"/>
        <pc:sldMkLst>
          <pc:docMk/>
          <pc:sldMk cId="3772727160" sldId="1203"/>
        </pc:sldMkLst>
        <pc:spChg chg="mod">
          <ac:chgData name="aanand" userId="S::aanand_georgiatech-metz.fr#ext#@gtvault.onmicrosoft.com::d4feaecc-8ae8-4984-8b71-f36744ab87c5" providerId="AD" clId="Web-{64DC5890-7AD0-4DCF-7240-2745D36D8C8E}" dt="2020-09-23T08:17:14.825" v="0" actId="1076"/>
          <ac:spMkLst>
            <pc:docMk/>
            <pc:sldMk cId="3772727160" sldId="1203"/>
            <ac:spMk id="34" creationId="{83684C90-B8F8-4026-AB0C-BD8501FFE2D2}"/>
          </ac:spMkLst>
        </pc:spChg>
      </pc:sldChg>
    </pc:docChg>
  </pc:docChgLst>
  <pc:docChgLst>
    <pc:chgData name="hkaur" userId="S::hkaur_georgiatech-metz.fr#ext#@gtvault.onmicrosoft.com::5f415274-125a-47cc-9c4a-5aa32381ddd6" providerId="AD" clId="Web-{75A2B23E-6817-9A57-E71C-85956E5CBAB3}"/>
    <pc:docChg chg="addSld delSld modSld modSection">
      <pc:chgData name="hkaur" userId="S::hkaur_georgiatech-metz.fr#ext#@gtvault.onmicrosoft.com::5f415274-125a-47cc-9c4a-5aa32381ddd6" providerId="AD" clId="Web-{75A2B23E-6817-9A57-E71C-85956E5CBAB3}" dt="2020-11-23T11:40:02.870" v="358" actId="1076"/>
      <pc:docMkLst>
        <pc:docMk/>
      </pc:docMkLst>
      <pc:sldChg chg="add del">
        <pc:chgData name="hkaur" userId="S::hkaur_georgiatech-metz.fr#ext#@gtvault.onmicrosoft.com::5f415274-125a-47cc-9c4a-5aa32381ddd6" providerId="AD" clId="Web-{75A2B23E-6817-9A57-E71C-85956E5CBAB3}" dt="2020-11-23T11:21:34.945" v="105"/>
        <pc:sldMkLst>
          <pc:docMk/>
          <pc:sldMk cId="1804205642" sldId="1259"/>
        </pc:sldMkLst>
      </pc:sldChg>
      <pc:sldChg chg="modSp add">
        <pc:chgData name="hkaur" userId="S::hkaur_georgiatech-metz.fr#ext#@gtvault.onmicrosoft.com::5f415274-125a-47cc-9c4a-5aa32381ddd6" providerId="AD" clId="Web-{75A2B23E-6817-9A57-E71C-85956E5CBAB3}" dt="2020-11-23T11:40:02.870" v="358" actId="1076"/>
        <pc:sldMkLst>
          <pc:docMk/>
          <pc:sldMk cId="733776416" sldId="1260"/>
        </pc:sldMkLst>
        <pc:spChg chg="mod">
          <ac:chgData name="hkaur" userId="S::hkaur_georgiatech-metz.fr#ext#@gtvault.onmicrosoft.com::5f415274-125a-47cc-9c4a-5aa32381ddd6" providerId="AD" clId="Web-{75A2B23E-6817-9A57-E71C-85956E5CBAB3}" dt="2020-11-23T11:40:02.870" v="358" actId="1076"/>
          <ac:spMkLst>
            <pc:docMk/>
            <pc:sldMk cId="733776416" sldId="1260"/>
            <ac:spMk id="8" creationId="{20F5A28A-42D6-4B42-8A23-BD9649181D19}"/>
          </ac:spMkLst>
        </pc:spChg>
        <pc:spChg chg="mod">
          <ac:chgData name="hkaur" userId="S::hkaur_georgiatech-metz.fr#ext#@gtvault.onmicrosoft.com::5f415274-125a-47cc-9c4a-5aa32381ddd6" providerId="AD" clId="Web-{75A2B23E-6817-9A57-E71C-85956E5CBAB3}" dt="2020-11-23T11:24:29.568" v="120" actId="20577"/>
          <ac:spMkLst>
            <pc:docMk/>
            <pc:sldMk cId="733776416" sldId="1260"/>
            <ac:spMk id="95" creationId="{C09221FC-0A8E-435B-AFEC-96F2A58C34A1}"/>
          </ac:spMkLst>
        </pc:spChg>
        <pc:spChg chg="mod">
          <ac:chgData name="hkaur" userId="S::hkaur_georgiatech-metz.fr#ext#@gtvault.onmicrosoft.com::5f415274-125a-47cc-9c4a-5aa32381ddd6" providerId="AD" clId="Web-{75A2B23E-6817-9A57-E71C-85956E5CBAB3}" dt="2020-11-23T11:38:25.528" v="351" actId="20577"/>
          <ac:spMkLst>
            <pc:docMk/>
            <pc:sldMk cId="733776416" sldId="1260"/>
            <ac:spMk id="142" creationId="{489472F1-7CB8-452B-9D9A-FB0434A76873}"/>
          </ac:spMkLst>
        </pc:spChg>
      </pc:sldChg>
      <pc:sldChg chg="modSp add">
        <pc:chgData name="hkaur" userId="S::hkaur_georgiatech-metz.fr#ext#@gtvault.onmicrosoft.com::5f415274-125a-47cc-9c4a-5aa32381ddd6" providerId="AD" clId="Web-{75A2B23E-6817-9A57-E71C-85956E5CBAB3}" dt="2020-11-23T11:39:49.230" v="357" actId="1076"/>
        <pc:sldMkLst>
          <pc:docMk/>
          <pc:sldMk cId="3266898554" sldId="1261"/>
        </pc:sldMkLst>
        <pc:spChg chg="mod">
          <ac:chgData name="hkaur" userId="S::hkaur_georgiatech-metz.fr#ext#@gtvault.onmicrosoft.com::5f415274-125a-47cc-9c4a-5aa32381ddd6" providerId="AD" clId="Web-{75A2B23E-6817-9A57-E71C-85956E5CBAB3}" dt="2020-11-23T11:38:36.637" v="352" actId="20577"/>
          <ac:spMkLst>
            <pc:docMk/>
            <pc:sldMk cId="3266898554" sldId="1261"/>
            <ac:spMk id="2" creationId="{63445BB7-138B-45C8-9661-6A383D29BC4B}"/>
          </ac:spMkLst>
        </pc:spChg>
        <pc:spChg chg="mod">
          <ac:chgData name="hkaur" userId="S::hkaur_georgiatech-metz.fr#ext#@gtvault.onmicrosoft.com::5f415274-125a-47cc-9c4a-5aa32381ddd6" providerId="AD" clId="Web-{75A2B23E-6817-9A57-E71C-85956E5CBAB3}" dt="2020-11-23T11:39:49.230" v="357" actId="1076"/>
          <ac:spMkLst>
            <pc:docMk/>
            <pc:sldMk cId="3266898554" sldId="1261"/>
            <ac:spMk id="44" creationId="{718D22FA-E493-47EE-BD53-4525F0E7CF87}"/>
          </ac:spMkLst>
        </pc:spChg>
        <pc:grpChg chg="mod">
          <ac:chgData name="hkaur" userId="S::hkaur_georgiatech-metz.fr#ext#@gtvault.onmicrosoft.com::5f415274-125a-47cc-9c4a-5aa32381ddd6" providerId="AD" clId="Web-{75A2B23E-6817-9A57-E71C-85956E5CBAB3}" dt="2020-11-23T11:22:32.100" v="109" actId="1076"/>
          <ac:grpSpMkLst>
            <pc:docMk/>
            <pc:sldMk cId="3266898554" sldId="1261"/>
            <ac:grpSpMk id="13" creationId="{99B82DB4-BF35-432E-872A-3B6EFD083B2A}"/>
          </ac:grpSpMkLst>
        </pc:grpChg>
      </pc:sldChg>
      <pc:sldChg chg="addSp delSp modSp add delAnim">
        <pc:chgData name="hkaur" userId="S::hkaur_georgiatech-metz.fr#ext#@gtvault.onmicrosoft.com::5f415274-125a-47cc-9c4a-5aa32381ddd6" providerId="AD" clId="Web-{75A2B23E-6817-9A57-E71C-85956E5CBAB3}" dt="2020-11-23T11:39:41.542" v="356" actId="1076"/>
        <pc:sldMkLst>
          <pc:docMk/>
          <pc:sldMk cId="4022448698" sldId="1262"/>
        </pc:sldMkLst>
        <pc:spChg chg="mod">
          <ac:chgData name="hkaur" userId="S::hkaur_georgiatech-metz.fr#ext#@gtvault.onmicrosoft.com::5f415274-125a-47cc-9c4a-5aa32381ddd6" providerId="AD" clId="Web-{75A2B23E-6817-9A57-E71C-85956E5CBAB3}" dt="2020-11-23T11:37:40.450" v="337" actId="1076"/>
          <ac:spMkLst>
            <pc:docMk/>
            <pc:sldMk cId="4022448698" sldId="1262"/>
            <ac:spMk id="2" creationId="{D6731F83-9E1B-48B5-944E-593C23EE41DF}"/>
          </ac:spMkLst>
        </pc:spChg>
        <pc:spChg chg="mod">
          <ac:chgData name="hkaur" userId="S::hkaur_georgiatech-metz.fr#ext#@gtvault.onmicrosoft.com::5f415274-125a-47cc-9c4a-5aa32381ddd6" providerId="AD" clId="Web-{75A2B23E-6817-9A57-E71C-85956E5CBAB3}" dt="2020-11-23T11:38:40.871" v="353" actId="20577"/>
          <ac:spMkLst>
            <pc:docMk/>
            <pc:sldMk cId="4022448698" sldId="1262"/>
            <ac:spMk id="3" creationId="{526B421B-8954-42B9-A739-FB8379AD56BA}"/>
          </ac:spMkLst>
        </pc:spChg>
        <pc:spChg chg="mod ord">
          <ac:chgData name="hkaur" userId="S::hkaur_georgiatech-metz.fr#ext#@gtvault.onmicrosoft.com::5f415274-125a-47cc-9c4a-5aa32381ddd6" providerId="AD" clId="Web-{75A2B23E-6817-9A57-E71C-85956E5CBAB3}" dt="2020-11-23T11:37:27.466" v="335" actId="20577"/>
          <ac:spMkLst>
            <pc:docMk/>
            <pc:sldMk cId="4022448698" sldId="1262"/>
            <ac:spMk id="6" creationId="{F09C2723-DF41-431F-BF9F-140FFD743A4E}"/>
          </ac:spMkLst>
        </pc:spChg>
        <pc:spChg chg="mod">
          <ac:chgData name="hkaur" userId="S::hkaur_georgiatech-metz.fr#ext#@gtvault.onmicrosoft.com::5f415274-125a-47cc-9c4a-5aa32381ddd6" providerId="AD" clId="Web-{75A2B23E-6817-9A57-E71C-85956E5CBAB3}" dt="2020-11-23T11:36:01.639" v="307" actId="1076"/>
          <ac:spMkLst>
            <pc:docMk/>
            <pc:sldMk cId="4022448698" sldId="1262"/>
            <ac:spMk id="10" creationId="{9CE1836A-356B-4D23-9003-1E5E6A80DBB8}"/>
          </ac:spMkLst>
        </pc:spChg>
        <pc:spChg chg="mod">
          <ac:chgData name="hkaur" userId="S::hkaur_georgiatech-metz.fr#ext#@gtvault.onmicrosoft.com::5f415274-125a-47cc-9c4a-5aa32381ddd6" providerId="AD" clId="Web-{75A2B23E-6817-9A57-E71C-85956E5CBAB3}" dt="2020-11-23T11:39:41.542" v="356" actId="1076"/>
          <ac:spMkLst>
            <pc:docMk/>
            <pc:sldMk cId="4022448698" sldId="1262"/>
            <ac:spMk id="12" creationId="{FE4CB4F9-A55E-4F1A-98AF-D27B3E8ED257}"/>
          </ac:spMkLst>
        </pc:spChg>
        <pc:graphicFrameChg chg="mod modGraphic">
          <ac:chgData name="hkaur" userId="S::hkaur_georgiatech-metz.fr#ext#@gtvault.onmicrosoft.com::5f415274-125a-47cc-9c4a-5aa32381ddd6" providerId="AD" clId="Web-{75A2B23E-6817-9A57-E71C-85956E5CBAB3}" dt="2020-11-23T11:36:05.279" v="309" actId="1076"/>
          <ac:graphicFrameMkLst>
            <pc:docMk/>
            <pc:sldMk cId="4022448698" sldId="1262"/>
            <ac:graphicFrameMk id="14" creationId="{AED91AFC-37A0-445A-BA83-5011D5B01E12}"/>
          </ac:graphicFrameMkLst>
        </pc:graphicFrameChg>
        <pc:picChg chg="add mod">
          <ac:chgData name="hkaur" userId="S::hkaur_georgiatech-metz.fr#ext#@gtvault.onmicrosoft.com::5f415274-125a-47cc-9c4a-5aa32381ddd6" providerId="AD" clId="Web-{75A2B23E-6817-9A57-E71C-85956E5CBAB3}" dt="2020-11-23T11:36:58.622" v="324" actId="1076"/>
          <ac:picMkLst>
            <pc:docMk/>
            <pc:sldMk cId="4022448698" sldId="1262"/>
            <ac:picMk id="5" creationId="{516566B8-CE19-466B-906C-3CA89DB625F4}"/>
          </ac:picMkLst>
        </pc:picChg>
        <pc:picChg chg="del">
          <ac:chgData name="hkaur" userId="S::hkaur_georgiatech-metz.fr#ext#@gtvault.onmicrosoft.com::5f415274-125a-47cc-9c4a-5aa32381ddd6" providerId="AD" clId="Web-{75A2B23E-6817-9A57-E71C-85956E5CBAB3}" dt="2020-11-23T11:35:21.170" v="294"/>
          <ac:picMkLst>
            <pc:docMk/>
            <pc:sldMk cId="4022448698" sldId="1262"/>
            <ac:picMk id="32" creationId="{768B05EB-F601-4DE7-9AAE-28150A47687B}"/>
          </ac:picMkLst>
        </pc:picChg>
      </pc:sldChg>
      <pc:sldChg chg="modSp add">
        <pc:chgData name="hkaur" userId="S::hkaur_georgiatech-metz.fr#ext#@gtvault.onmicrosoft.com::5f415274-125a-47cc-9c4a-5aa32381ddd6" providerId="AD" clId="Web-{75A2B23E-6817-9A57-E71C-85956E5CBAB3}" dt="2020-11-23T11:38:11.981" v="345" actId="20577"/>
        <pc:sldMkLst>
          <pc:docMk/>
          <pc:sldMk cId="1842342942" sldId="1263"/>
        </pc:sldMkLst>
        <pc:spChg chg="mod">
          <ac:chgData name="hkaur" userId="S::hkaur_georgiatech-metz.fr#ext#@gtvault.onmicrosoft.com::5f415274-125a-47cc-9c4a-5aa32381ddd6" providerId="AD" clId="Web-{75A2B23E-6817-9A57-E71C-85956E5CBAB3}" dt="2020-11-23T11:32:57.734" v="292" actId="14100"/>
          <ac:spMkLst>
            <pc:docMk/>
            <pc:sldMk cId="1842342942" sldId="1263"/>
            <ac:spMk id="3" creationId="{2FD5919D-F40A-4775-BED6-B8ED5CB7A982}"/>
          </ac:spMkLst>
        </pc:spChg>
        <pc:spChg chg="mod">
          <ac:chgData name="hkaur" userId="S::hkaur_georgiatech-metz.fr#ext#@gtvault.onmicrosoft.com::5f415274-125a-47cc-9c4a-5aa32381ddd6" providerId="AD" clId="Web-{75A2B23E-6817-9A57-E71C-85956E5CBAB3}" dt="2020-11-23T11:38:11.981" v="345" actId="20577"/>
          <ac:spMkLst>
            <pc:docMk/>
            <pc:sldMk cId="1842342942" sldId="1263"/>
            <ac:spMk id="7" creationId="{B1550D22-F76F-4539-A8F3-5EDF93E6D6F9}"/>
          </ac:spMkLst>
        </pc:spChg>
      </pc:sldChg>
      <pc:sldChg chg="modSp add">
        <pc:chgData name="hkaur" userId="S::hkaur_georgiatech-metz.fr#ext#@gtvault.onmicrosoft.com::5f415274-125a-47cc-9c4a-5aa32381ddd6" providerId="AD" clId="Web-{75A2B23E-6817-9A57-E71C-85956E5CBAB3}" dt="2020-11-23T11:38:07.965" v="343" actId="20577"/>
        <pc:sldMkLst>
          <pc:docMk/>
          <pc:sldMk cId="2224640763" sldId="1264"/>
        </pc:sldMkLst>
        <pc:spChg chg="mod">
          <ac:chgData name="hkaur" userId="S::hkaur_georgiatech-metz.fr#ext#@gtvault.onmicrosoft.com::5f415274-125a-47cc-9c4a-5aa32381ddd6" providerId="AD" clId="Web-{75A2B23E-6817-9A57-E71C-85956E5CBAB3}" dt="2020-11-23T11:32:36.938" v="288" actId="1076"/>
          <ac:spMkLst>
            <pc:docMk/>
            <pc:sldMk cId="2224640763" sldId="1264"/>
            <ac:spMk id="2" creationId="{8A923B3A-EB9D-42B6-A822-D18F73E4B670}"/>
          </ac:spMkLst>
        </pc:spChg>
        <pc:spChg chg="mod">
          <ac:chgData name="hkaur" userId="S::hkaur_georgiatech-metz.fr#ext#@gtvault.onmicrosoft.com::5f415274-125a-47cc-9c4a-5aa32381ddd6" providerId="AD" clId="Web-{75A2B23E-6817-9A57-E71C-85956E5CBAB3}" dt="2020-11-23T11:38:07.965" v="343" actId="20577"/>
          <ac:spMkLst>
            <pc:docMk/>
            <pc:sldMk cId="2224640763" sldId="1264"/>
            <ac:spMk id="7" creationId="{B1550D22-F76F-4539-A8F3-5EDF93E6D6F9}"/>
          </ac:spMkLst>
        </pc:spChg>
        <pc:grpChg chg="mod">
          <ac:chgData name="hkaur" userId="S::hkaur_georgiatech-metz.fr#ext#@gtvault.onmicrosoft.com::5f415274-125a-47cc-9c4a-5aa32381ddd6" providerId="AD" clId="Web-{75A2B23E-6817-9A57-E71C-85956E5CBAB3}" dt="2020-11-23T11:32:40.969" v="289" actId="1076"/>
          <ac:grpSpMkLst>
            <pc:docMk/>
            <pc:sldMk cId="2224640763" sldId="1264"/>
            <ac:grpSpMk id="5" creationId="{37F333AA-DF67-4BFF-8369-DBFF787E9AA1}"/>
          </ac:grpSpMkLst>
        </pc:grpChg>
      </pc:sldChg>
      <pc:sldChg chg="modSp add">
        <pc:chgData name="hkaur" userId="S::hkaur_georgiatech-metz.fr#ext#@gtvault.onmicrosoft.com::5f415274-125a-47cc-9c4a-5aa32381ddd6" providerId="AD" clId="Web-{75A2B23E-6817-9A57-E71C-85956E5CBAB3}" dt="2020-11-23T11:37:57.841" v="339" actId="20577"/>
        <pc:sldMkLst>
          <pc:docMk/>
          <pc:sldMk cId="3960946945" sldId="1265"/>
        </pc:sldMkLst>
        <pc:spChg chg="mod">
          <ac:chgData name="hkaur" userId="S::hkaur_georgiatech-metz.fr#ext#@gtvault.onmicrosoft.com::5f415274-125a-47cc-9c4a-5aa32381ddd6" providerId="AD" clId="Web-{75A2B23E-6817-9A57-E71C-85956E5CBAB3}" dt="2020-11-23T11:37:57.841" v="339" actId="20577"/>
          <ac:spMkLst>
            <pc:docMk/>
            <pc:sldMk cId="3960946945" sldId="1265"/>
            <ac:spMk id="7" creationId="{B1550D22-F76F-4539-A8F3-5EDF93E6D6F9}"/>
          </ac:spMkLst>
        </pc:spChg>
        <pc:spChg chg="mod">
          <ac:chgData name="hkaur" userId="S::hkaur_georgiatech-metz.fr#ext#@gtvault.onmicrosoft.com::5f415274-125a-47cc-9c4a-5aa32381ddd6" providerId="AD" clId="Web-{75A2B23E-6817-9A57-E71C-85956E5CBAB3}" dt="2020-11-23T11:24:02.552" v="113" actId="20577"/>
          <ac:spMkLst>
            <pc:docMk/>
            <pc:sldMk cId="3960946945" sldId="1265"/>
            <ac:spMk id="367" creationId="{B7181F85-BF20-467D-A724-8AC0130CBAC2}"/>
          </ac:spMkLst>
        </pc:spChg>
        <pc:spChg chg="mod">
          <ac:chgData name="hkaur" userId="S::hkaur_georgiatech-metz.fr#ext#@gtvault.onmicrosoft.com::5f415274-125a-47cc-9c4a-5aa32381ddd6" providerId="AD" clId="Web-{75A2B23E-6817-9A57-E71C-85956E5CBAB3}" dt="2020-11-23T11:24:05.099" v="115" actId="20577"/>
          <ac:spMkLst>
            <pc:docMk/>
            <pc:sldMk cId="3960946945" sldId="1265"/>
            <ac:spMk id="374" creationId="{0D05AF63-7CFA-4B00-B149-399C69637A7D}"/>
          </ac:spMkLst>
        </pc:spChg>
        <pc:spChg chg="mod">
          <ac:chgData name="hkaur" userId="S::hkaur_georgiatech-metz.fr#ext#@gtvault.onmicrosoft.com::5f415274-125a-47cc-9c4a-5aa32381ddd6" providerId="AD" clId="Web-{75A2B23E-6817-9A57-E71C-85956E5CBAB3}" dt="2020-11-23T11:24:08.068" v="117" actId="20577"/>
          <ac:spMkLst>
            <pc:docMk/>
            <pc:sldMk cId="3960946945" sldId="1265"/>
            <ac:spMk id="377" creationId="{5A1B6767-3DE3-4E6D-9E25-4F3042BAC515}"/>
          </ac:spMkLst>
        </pc:spChg>
      </pc:sldChg>
      <pc:sldChg chg="modSp add">
        <pc:chgData name="hkaur" userId="S::hkaur_georgiatech-metz.fr#ext#@gtvault.onmicrosoft.com::5f415274-125a-47cc-9c4a-5aa32381ddd6" providerId="AD" clId="Web-{75A2B23E-6817-9A57-E71C-85956E5CBAB3}" dt="2020-11-23T11:39:25.543" v="355" actId="14100"/>
        <pc:sldMkLst>
          <pc:docMk/>
          <pc:sldMk cId="472203034" sldId="1266"/>
        </pc:sldMkLst>
        <pc:spChg chg="mod">
          <ac:chgData name="hkaur" userId="S::hkaur_georgiatech-metz.fr#ext#@gtvault.onmicrosoft.com::5f415274-125a-47cc-9c4a-5aa32381ddd6" providerId="AD" clId="Web-{75A2B23E-6817-9A57-E71C-85956E5CBAB3}" dt="2020-11-23T11:39:25.543" v="355" actId="14100"/>
          <ac:spMkLst>
            <pc:docMk/>
            <pc:sldMk cId="472203034" sldId="1266"/>
            <ac:spMk id="15" creationId="{5B8B30C5-A201-446A-A138-FB0996DE2F6F}"/>
          </ac:spMkLst>
        </pc:spChg>
        <pc:spChg chg="mod">
          <ac:chgData name="hkaur" userId="S::hkaur_georgiatech-metz.fr#ext#@gtvault.onmicrosoft.com::5f415274-125a-47cc-9c4a-5aa32381ddd6" providerId="AD" clId="Web-{75A2B23E-6817-9A57-E71C-85956E5CBAB3}" dt="2020-11-23T11:24:16.865" v="119" actId="20577"/>
          <ac:spMkLst>
            <pc:docMk/>
            <pc:sldMk cId="472203034" sldId="1266"/>
            <ac:spMk id="16" creationId="{44C3210B-7862-4A6C-8AE0-D8296A3852D3}"/>
          </ac:spMkLst>
        </pc:spChg>
      </pc:sldChg>
      <pc:sldChg chg="new del">
        <pc:chgData name="hkaur" userId="S::hkaur_georgiatech-metz.fr#ext#@gtvault.onmicrosoft.com::5f415274-125a-47cc-9c4a-5aa32381ddd6" providerId="AD" clId="Web-{75A2B23E-6817-9A57-E71C-85956E5CBAB3}" dt="2020-11-23T11:21:43.523" v="107"/>
        <pc:sldMkLst>
          <pc:docMk/>
          <pc:sldMk cId="1793650597" sldId="1267"/>
        </pc:sldMkLst>
      </pc:sldChg>
      <pc:sldChg chg="modSp add">
        <pc:chgData name="hkaur" userId="S::hkaur_georgiatech-metz.fr#ext#@gtvault.onmicrosoft.com::5f415274-125a-47cc-9c4a-5aa32381ddd6" providerId="AD" clId="Web-{75A2B23E-6817-9A57-E71C-85956E5CBAB3}" dt="2020-11-23T11:27:36.097" v="245" actId="1076"/>
        <pc:sldMkLst>
          <pc:docMk/>
          <pc:sldMk cId="933241664" sldId="1268"/>
        </pc:sldMkLst>
        <pc:spChg chg="mod">
          <ac:chgData name="hkaur" userId="S::hkaur_georgiatech-metz.fr#ext#@gtvault.onmicrosoft.com::5f415274-125a-47cc-9c4a-5aa32381ddd6" providerId="AD" clId="Web-{75A2B23E-6817-9A57-E71C-85956E5CBAB3}" dt="2020-11-23T11:27:36.097" v="245" actId="1076"/>
          <ac:spMkLst>
            <pc:docMk/>
            <pc:sldMk cId="933241664" sldId="1268"/>
            <ac:spMk id="11" creationId="{4985EEC5-BD7F-4ADC-B39B-E38AF4F1AE8A}"/>
          </ac:spMkLst>
        </pc:spChg>
      </pc:sldChg>
      <pc:sldChg chg="modSp add">
        <pc:chgData name="hkaur" userId="S::hkaur_georgiatech-metz.fr#ext#@gtvault.onmicrosoft.com::5f415274-125a-47cc-9c4a-5aa32381ddd6" providerId="AD" clId="Web-{75A2B23E-6817-9A57-E71C-85956E5CBAB3}" dt="2020-11-23T11:27:26.097" v="241"/>
        <pc:sldMkLst>
          <pc:docMk/>
          <pc:sldMk cId="2707328693" sldId="1269"/>
        </pc:sldMkLst>
        <pc:spChg chg="mod">
          <ac:chgData name="hkaur" userId="S::hkaur_georgiatech-metz.fr#ext#@gtvault.onmicrosoft.com::5f415274-125a-47cc-9c4a-5aa32381ddd6" providerId="AD" clId="Web-{75A2B23E-6817-9A57-E71C-85956E5CBAB3}" dt="2020-11-23T11:26:35.551" v="199" actId="20577"/>
          <ac:spMkLst>
            <pc:docMk/>
            <pc:sldMk cId="2707328693" sldId="1269"/>
            <ac:spMk id="24" creationId="{C8183966-118F-40D9-B45D-A3475E530506}"/>
          </ac:spMkLst>
        </pc:spChg>
        <pc:graphicFrameChg chg="mod modGraphic">
          <ac:chgData name="hkaur" userId="S::hkaur_georgiatech-metz.fr#ext#@gtvault.onmicrosoft.com::5f415274-125a-47cc-9c4a-5aa32381ddd6" providerId="AD" clId="Web-{75A2B23E-6817-9A57-E71C-85956E5CBAB3}" dt="2020-11-23T11:27:26.097" v="241"/>
          <ac:graphicFrameMkLst>
            <pc:docMk/>
            <pc:sldMk cId="2707328693" sldId="1269"/>
            <ac:graphicFrameMk id="11" creationId="{3A2F97C2-13D3-47BC-8A89-811EDA5B2CA0}"/>
          </ac:graphicFrameMkLst>
        </pc:graphicFrameChg>
      </pc:sldChg>
      <pc:sldChg chg="addSp modSp add replId addAnim">
        <pc:chgData name="hkaur" userId="S::hkaur_georgiatech-metz.fr#ext#@gtvault.onmicrosoft.com::5f415274-125a-47cc-9c4a-5aa32381ddd6" providerId="AD" clId="Web-{75A2B23E-6817-9A57-E71C-85956E5CBAB3}" dt="2020-11-23T11:39:06.199" v="354" actId="1076"/>
        <pc:sldMkLst>
          <pc:docMk/>
          <pc:sldMk cId="3027585366" sldId="1270"/>
        </pc:sldMkLst>
        <pc:spChg chg="mod">
          <ac:chgData name="hkaur" userId="S::hkaur_georgiatech-metz.fr#ext#@gtvault.onmicrosoft.com::5f415274-125a-47cc-9c4a-5aa32381ddd6" providerId="AD" clId="Web-{75A2B23E-6817-9A57-E71C-85956E5CBAB3}" dt="2020-11-23T11:38:02.887" v="341" actId="20577"/>
          <ac:spMkLst>
            <pc:docMk/>
            <pc:sldMk cId="3027585366" sldId="1270"/>
            <ac:spMk id="7" creationId="{B1550D22-F76F-4539-A8F3-5EDF93E6D6F9}"/>
          </ac:spMkLst>
        </pc:spChg>
        <pc:spChg chg="mod">
          <ac:chgData name="hkaur" userId="S::hkaur_georgiatech-metz.fr#ext#@gtvault.onmicrosoft.com::5f415274-125a-47cc-9c4a-5aa32381ddd6" providerId="AD" clId="Web-{75A2B23E-6817-9A57-E71C-85956E5CBAB3}" dt="2020-11-23T11:31:18.814" v="282" actId="14100"/>
          <ac:spMkLst>
            <pc:docMk/>
            <pc:sldMk cId="3027585366" sldId="1270"/>
            <ac:spMk id="35" creationId="{DFAEE50B-ACD1-4367-ACDC-E634898A3E20}"/>
          </ac:spMkLst>
        </pc:spChg>
        <pc:spChg chg="mod">
          <ac:chgData name="hkaur" userId="S::hkaur_georgiatech-metz.fr#ext#@gtvault.onmicrosoft.com::5f415274-125a-47cc-9c4a-5aa32381ddd6" providerId="AD" clId="Web-{75A2B23E-6817-9A57-E71C-85956E5CBAB3}" dt="2020-11-23T11:29:40.721" v="264" actId="1076"/>
          <ac:spMkLst>
            <pc:docMk/>
            <pc:sldMk cId="3027585366" sldId="1270"/>
            <ac:spMk id="40" creationId="{9B37C694-A88A-4F81-A7B0-B65751AB8B5A}"/>
          </ac:spMkLst>
        </pc:spChg>
        <pc:spChg chg="mod">
          <ac:chgData name="hkaur" userId="S::hkaur_georgiatech-metz.fr#ext#@gtvault.onmicrosoft.com::5f415274-125a-47cc-9c4a-5aa32381ddd6" providerId="AD" clId="Web-{75A2B23E-6817-9A57-E71C-85956E5CBAB3}" dt="2020-11-23T11:29:40.768" v="265" actId="1076"/>
          <ac:spMkLst>
            <pc:docMk/>
            <pc:sldMk cId="3027585366" sldId="1270"/>
            <ac:spMk id="41" creationId="{ACF4712E-616D-4624-ADEF-1929EE35E3D6}"/>
          </ac:spMkLst>
        </pc:spChg>
        <pc:spChg chg="mod">
          <ac:chgData name="hkaur" userId="S::hkaur_georgiatech-metz.fr#ext#@gtvault.onmicrosoft.com::5f415274-125a-47cc-9c4a-5aa32381ddd6" providerId="AD" clId="Web-{75A2B23E-6817-9A57-E71C-85956E5CBAB3}" dt="2020-11-23T11:30:13.939" v="272" actId="1076"/>
          <ac:spMkLst>
            <pc:docMk/>
            <pc:sldMk cId="3027585366" sldId="1270"/>
            <ac:spMk id="57" creationId="{EDD95C1B-E0B9-4001-881C-AB5AACE83631}"/>
          </ac:spMkLst>
        </pc:spChg>
        <pc:spChg chg="mod">
          <ac:chgData name="hkaur" userId="S::hkaur_georgiatech-metz.fr#ext#@gtvault.onmicrosoft.com::5f415274-125a-47cc-9c4a-5aa32381ddd6" providerId="AD" clId="Web-{75A2B23E-6817-9A57-E71C-85956E5CBAB3}" dt="2020-11-23T11:30:19.814" v="273" actId="1076"/>
          <ac:spMkLst>
            <pc:docMk/>
            <pc:sldMk cId="3027585366" sldId="1270"/>
            <ac:spMk id="65" creationId="{74A0FAC9-3652-4E0F-9C25-40603F6AC8A4}"/>
          </ac:spMkLst>
        </pc:spChg>
        <pc:spChg chg="mod">
          <ac:chgData name="hkaur" userId="S::hkaur_georgiatech-metz.fr#ext#@gtvault.onmicrosoft.com::5f415274-125a-47cc-9c4a-5aa32381ddd6" providerId="AD" clId="Web-{75A2B23E-6817-9A57-E71C-85956E5CBAB3}" dt="2020-11-23T11:30:23.173" v="274" actId="1076"/>
          <ac:spMkLst>
            <pc:docMk/>
            <pc:sldMk cId="3027585366" sldId="1270"/>
            <ac:spMk id="88" creationId="{6CCE6F4D-A1FE-48A4-8E91-C88917F7DB09}"/>
          </ac:spMkLst>
        </pc:spChg>
        <pc:spChg chg="mod">
          <ac:chgData name="hkaur" userId="S::hkaur_georgiatech-metz.fr#ext#@gtvault.onmicrosoft.com::5f415274-125a-47cc-9c4a-5aa32381ddd6" providerId="AD" clId="Web-{75A2B23E-6817-9A57-E71C-85956E5CBAB3}" dt="2020-11-23T11:30:28.267" v="275" actId="1076"/>
          <ac:spMkLst>
            <pc:docMk/>
            <pc:sldMk cId="3027585366" sldId="1270"/>
            <ac:spMk id="277" creationId="{55CEA382-94AE-4C3F-BEF0-F5CF03900BE7}"/>
          </ac:spMkLst>
        </pc:spChg>
        <pc:spChg chg="mod">
          <ac:chgData name="hkaur" userId="S::hkaur_georgiatech-metz.fr#ext#@gtvault.onmicrosoft.com::5f415274-125a-47cc-9c4a-5aa32381ddd6" providerId="AD" clId="Web-{75A2B23E-6817-9A57-E71C-85956E5CBAB3}" dt="2020-11-23T11:29:12.924" v="258" actId="1076"/>
          <ac:spMkLst>
            <pc:docMk/>
            <pc:sldMk cId="3027585366" sldId="1270"/>
            <ac:spMk id="292" creationId="{7A31BFD5-DC8C-43EC-9F85-4DC49E6453C4}"/>
          </ac:spMkLst>
        </pc:spChg>
        <pc:spChg chg="mod">
          <ac:chgData name="hkaur" userId="S::hkaur_georgiatech-metz.fr#ext#@gtvault.onmicrosoft.com::5f415274-125a-47cc-9c4a-5aa32381ddd6" providerId="AD" clId="Web-{75A2B23E-6817-9A57-E71C-85956E5CBAB3}" dt="2020-11-23T11:31:38.720" v="285" actId="20577"/>
          <ac:spMkLst>
            <pc:docMk/>
            <pc:sldMk cId="3027585366" sldId="1270"/>
            <ac:spMk id="374" creationId="{0D05AF63-7CFA-4B00-B149-399C69637A7D}"/>
          </ac:spMkLst>
        </pc:spChg>
        <pc:spChg chg="mod">
          <ac:chgData name="hkaur" userId="S::hkaur_georgiatech-metz.fr#ext#@gtvault.onmicrosoft.com::5f415274-125a-47cc-9c4a-5aa32381ddd6" providerId="AD" clId="Web-{75A2B23E-6817-9A57-E71C-85956E5CBAB3}" dt="2020-11-23T11:30:48.361" v="277" actId="1076"/>
          <ac:spMkLst>
            <pc:docMk/>
            <pc:sldMk cId="3027585366" sldId="1270"/>
            <ac:spMk id="3742" creationId="{8E11D7ED-ABE5-464C-A668-44493E114080}"/>
          </ac:spMkLst>
        </pc:spChg>
        <pc:spChg chg="ord">
          <ac:chgData name="hkaur" userId="S::hkaur_georgiatech-metz.fr#ext#@gtvault.onmicrosoft.com::5f415274-125a-47cc-9c4a-5aa32381ddd6" providerId="AD" clId="Web-{75A2B23E-6817-9A57-E71C-85956E5CBAB3}" dt="2020-11-23T11:30:44.970" v="276"/>
          <ac:spMkLst>
            <pc:docMk/>
            <pc:sldMk cId="3027585366" sldId="1270"/>
            <ac:spMk id="3792" creationId="{56596D20-8BB6-4E72-A68A-7C44A8C2E042}"/>
          </ac:spMkLst>
        </pc:spChg>
        <pc:spChg chg="mod">
          <ac:chgData name="hkaur" userId="S::hkaur_georgiatech-metz.fr#ext#@gtvault.onmicrosoft.com::5f415274-125a-47cc-9c4a-5aa32381ddd6" providerId="AD" clId="Web-{75A2B23E-6817-9A57-E71C-85956E5CBAB3}" dt="2020-11-23T11:31:29.563" v="284" actId="14100"/>
          <ac:spMkLst>
            <pc:docMk/>
            <pc:sldMk cId="3027585366" sldId="1270"/>
            <ac:spMk id="3795" creationId="{BCBAF96B-9669-4887-8C28-DEA94FFE710B}"/>
          </ac:spMkLst>
        </pc:spChg>
        <pc:spChg chg="mod">
          <ac:chgData name="hkaur" userId="S::hkaur_georgiatech-metz.fr#ext#@gtvault.onmicrosoft.com::5f415274-125a-47cc-9c4a-5aa32381ddd6" providerId="AD" clId="Web-{75A2B23E-6817-9A57-E71C-85956E5CBAB3}" dt="2020-11-23T11:39:06.199" v="354" actId="1076"/>
          <ac:spMkLst>
            <pc:docMk/>
            <pc:sldMk cId="3027585366" sldId="1270"/>
            <ac:spMk id="3813" creationId="{C31DF8B7-E9D9-48E4-9EFF-BA262C026AD0}"/>
          </ac:spMkLst>
        </pc:spChg>
        <pc:grpChg chg="mod">
          <ac:chgData name="hkaur" userId="S::hkaur_georgiatech-metz.fr#ext#@gtvault.onmicrosoft.com::5f415274-125a-47cc-9c4a-5aa32381ddd6" providerId="AD" clId="Web-{75A2B23E-6817-9A57-E71C-85956E5CBAB3}" dt="2020-11-23T11:29:47.127" v="267" actId="1076"/>
          <ac:grpSpMkLst>
            <pc:docMk/>
            <pc:sldMk cId="3027585366" sldId="1270"/>
            <ac:grpSpMk id="286" creationId="{DAAAE422-EB86-47EC-8393-82DA4D1D6870}"/>
          </ac:grpSpMkLst>
        </pc:grpChg>
        <pc:grpChg chg="mod">
          <ac:chgData name="hkaur" userId="S::hkaur_georgiatech-metz.fr#ext#@gtvault.onmicrosoft.com::5f415274-125a-47cc-9c4a-5aa32381ddd6" providerId="AD" clId="Web-{75A2B23E-6817-9A57-E71C-85956E5CBAB3}" dt="2020-11-23T11:29:20.596" v="260" actId="1076"/>
          <ac:grpSpMkLst>
            <pc:docMk/>
            <pc:sldMk cId="3027585366" sldId="1270"/>
            <ac:grpSpMk id="315" creationId="{0364C9B9-7F05-42B5-B63E-1FB740F67423}"/>
          </ac:grpSpMkLst>
        </pc:grpChg>
        <pc:grpChg chg="mod">
          <ac:chgData name="hkaur" userId="S::hkaur_georgiatech-metz.fr#ext#@gtvault.onmicrosoft.com::5f415274-125a-47cc-9c4a-5aa32381ddd6" providerId="AD" clId="Web-{75A2B23E-6817-9A57-E71C-85956E5CBAB3}" dt="2020-11-23T11:31:10.423" v="281" actId="1076"/>
          <ac:grpSpMkLst>
            <pc:docMk/>
            <pc:sldMk cId="3027585366" sldId="1270"/>
            <ac:grpSpMk id="3796" creationId="{A7C47EE9-5585-45D0-AA90-3E71B44DE35C}"/>
          </ac:grpSpMkLst>
        </pc:grpChg>
        <pc:grpChg chg="mod">
          <ac:chgData name="hkaur" userId="S::hkaur_georgiatech-metz.fr#ext#@gtvault.onmicrosoft.com::5f415274-125a-47cc-9c4a-5aa32381ddd6" providerId="AD" clId="Web-{75A2B23E-6817-9A57-E71C-85956E5CBAB3}" dt="2020-11-23T11:31:23.376" v="283" actId="1076"/>
          <ac:grpSpMkLst>
            <pc:docMk/>
            <pc:sldMk cId="3027585366" sldId="1270"/>
            <ac:grpSpMk id="3797" creationId="{6494A6C1-9082-4171-8DDF-9FA7F85FF325}"/>
          </ac:grpSpMkLst>
        </pc:grpChg>
        <pc:graphicFrameChg chg="mod">
          <ac:chgData name="hkaur" userId="S::hkaur_georgiatech-metz.fr#ext#@gtvault.onmicrosoft.com::5f415274-125a-47cc-9c4a-5aa32381ddd6" providerId="AD" clId="Web-{75A2B23E-6817-9A57-E71C-85956E5CBAB3}" dt="2020-11-23T11:31:04.267" v="280" actId="1076"/>
          <ac:graphicFrameMkLst>
            <pc:docMk/>
            <pc:sldMk cId="3027585366" sldId="1270"/>
            <ac:graphicFrameMk id="2" creationId="{556110D4-CF3B-471F-84D1-21CDDC5BB35B}"/>
          </ac:graphicFrameMkLst>
        </pc:graphicFrameChg>
        <pc:picChg chg="add mod">
          <ac:chgData name="hkaur" userId="S::hkaur_georgiatech-metz.fr#ext#@gtvault.onmicrosoft.com::5f415274-125a-47cc-9c4a-5aa32381ddd6" providerId="AD" clId="Web-{75A2B23E-6817-9A57-E71C-85956E5CBAB3}" dt="2020-11-23T11:32:05.001" v="287" actId="1076"/>
          <ac:picMkLst>
            <pc:docMk/>
            <pc:sldMk cId="3027585366" sldId="1270"/>
            <ac:picMk id="20" creationId="{B54320AD-78C1-4A9E-95AD-1924635111F9}"/>
          </ac:picMkLst>
        </pc:picChg>
      </pc:sldChg>
    </pc:docChg>
  </pc:docChgLst>
  <pc:docChgLst>
    <pc:chgData name="aanand" userId="S::aanand_georgiatech-metz.fr#ext#@gtvault.onmicrosoft.com::d4feaecc-8ae8-4984-8b71-f36744ab87c5" providerId="AD" clId="Web-{CAE5E359-924B-C176-9BDF-85095B5DBD6E}"/>
    <pc:docChg chg="modSld">
      <pc:chgData name="aanand" userId="S::aanand_georgiatech-metz.fr#ext#@gtvault.onmicrosoft.com::d4feaecc-8ae8-4984-8b71-f36744ab87c5" providerId="AD" clId="Web-{CAE5E359-924B-C176-9BDF-85095B5DBD6E}" dt="2020-09-23T07:45:12.854" v="77" actId="20577"/>
      <pc:docMkLst>
        <pc:docMk/>
      </pc:docMkLst>
      <pc:sldChg chg="addSp delSp modSp addAnim">
        <pc:chgData name="aanand" userId="S::aanand_georgiatech-metz.fr#ext#@gtvault.onmicrosoft.com::d4feaecc-8ae8-4984-8b71-f36744ab87c5" providerId="AD" clId="Web-{CAE5E359-924B-C176-9BDF-85095B5DBD6E}" dt="2020-09-23T07:45:12.854" v="77" actId="20577"/>
        <pc:sldMkLst>
          <pc:docMk/>
          <pc:sldMk cId="4222045062" sldId="1188"/>
        </pc:sldMkLst>
        <pc:spChg chg="add mod">
          <ac:chgData name="aanand" userId="S::aanand_georgiatech-metz.fr#ext#@gtvault.onmicrosoft.com::d4feaecc-8ae8-4984-8b71-f36744ab87c5" providerId="AD" clId="Web-{CAE5E359-924B-C176-9BDF-85095B5DBD6E}" dt="2020-09-23T07:42:51.351" v="31" actId="1076"/>
          <ac:spMkLst>
            <pc:docMk/>
            <pc:sldMk cId="4222045062" sldId="1188"/>
            <ac:spMk id="2" creationId="{3B7CBEB4-E0F0-4A44-8887-C6ED375806B0}"/>
          </ac:spMkLst>
        </pc:spChg>
        <pc:spChg chg="add mod">
          <ac:chgData name="aanand" userId="S::aanand_georgiatech-metz.fr#ext#@gtvault.onmicrosoft.com::d4feaecc-8ae8-4984-8b71-f36744ab87c5" providerId="AD" clId="Web-{CAE5E359-924B-C176-9BDF-85095B5DBD6E}" dt="2020-09-23T07:42:35.773" v="28" actId="1076"/>
          <ac:spMkLst>
            <pc:docMk/>
            <pc:sldMk cId="4222045062" sldId="1188"/>
            <ac:spMk id="3" creationId="{39789F15-7D84-4E07-B1AC-C7E6DD10DAEF}"/>
          </ac:spMkLst>
        </pc:spChg>
        <pc:spChg chg="add del mod">
          <ac:chgData name="aanand" userId="S::aanand_georgiatech-metz.fr#ext#@gtvault.onmicrosoft.com::d4feaecc-8ae8-4984-8b71-f36744ab87c5" providerId="AD" clId="Web-{CAE5E359-924B-C176-9BDF-85095B5DBD6E}" dt="2020-09-23T07:41:43.147" v="14"/>
          <ac:spMkLst>
            <pc:docMk/>
            <pc:sldMk cId="4222045062" sldId="1188"/>
            <ac:spMk id="9" creationId="{C0CFC133-1F7D-46A2-AD2B-8B05D8A2041A}"/>
          </ac:spMkLst>
        </pc:spChg>
        <pc:spChg chg="add mod">
          <ac:chgData name="aanand" userId="S::aanand_georgiatech-metz.fr#ext#@gtvault.onmicrosoft.com::d4feaecc-8ae8-4984-8b71-f36744ab87c5" providerId="AD" clId="Web-{CAE5E359-924B-C176-9BDF-85095B5DBD6E}" dt="2020-09-23T07:43:44.352" v="35" actId="20577"/>
          <ac:spMkLst>
            <pc:docMk/>
            <pc:sldMk cId="4222045062" sldId="1188"/>
            <ac:spMk id="11" creationId="{DE4DE90A-4475-4F00-8008-C8C471FAE77A}"/>
          </ac:spMkLst>
        </pc:spChg>
        <pc:spChg chg="add mod">
          <ac:chgData name="aanand" userId="S::aanand_georgiatech-metz.fr#ext#@gtvault.onmicrosoft.com::d4feaecc-8ae8-4984-8b71-f36744ab87c5" providerId="AD" clId="Web-{CAE5E359-924B-C176-9BDF-85095B5DBD6E}" dt="2020-09-23T07:45:12.854" v="77" actId="20577"/>
          <ac:spMkLst>
            <pc:docMk/>
            <pc:sldMk cId="4222045062" sldId="1188"/>
            <ac:spMk id="13" creationId="{074FAD77-BB09-47EE-8B6B-6C179FA50A1F}"/>
          </ac:spMkLst>
        </pc:spChg>
        <pc:picChg chg="mod">
          <ac:chgData name="aanand" userId="S::aanand_georgiatech-metz.fr#ext#@gtvault.onmicrosoft.com::d4feaecc-8ae8-4984-8b71-f36744ab87c5" providerId="AD" clId="Web-{CAE5E359-924B-C176-9BDF-85095B5DBD6E}" dt="2020-09-23T07:40:40.803" v="5" actId="1076"/>
          <ac:picMkLst>
            <pc:docMk/>
            <pc:sldMk cId="4222045062" sldId="1188"/>
            <ac:picMk id="6" creationId="{44C54B5E-F8F8-44B3-BC0C-3AE14162F4EC}"/>
          </ac:picMkLst>
        </pc:picChg>
        <pc:picChg chg="mod">
          <ac:chgData name="aanand" userId="S::aanand_georgiatech-metz.fr#ext#@gtvault.onmicrosoft.com::d4feaecc-8ae8-4984-8b71-f36744ab87c5" providerId="AD" clId="Web-{CAE5E359-924B-C176-9BDF-85095B5DBD6E}" dt="2020-09-23T07:40:26.552" v="4" actId="1076"/>
          <ac:picMkLst>
            <pc:docMk/>
            <pc:sldMk cId="4222045062" sldId="1188"/>
            <ac:picMk id="7" creationId="{1EBA7772-AB48-466F-8EC9-0EBE87C8B7FB}"/>
          </ac:picMkLst>
        </pc:picChg>
      </pc:sldChg>
    </pc:docChg>
  </pc:docChgLst>
  <pc:docChgLst>
    <pc:chgData name="hkaur" userId="S::hkaur_georgiatech-metz.fr#ext#@gtvault.onmicrosoft.com::5f415274-125a-47cc-9c4a-5aa32381ddd6" providerId="AD" clId="Web-{FDDCBACD-EB16-5730-32BB-8E76BC22A1B1}"/>
    <pc:docChg chg="modSld">
      <pc:chgData name="hkaur" userId="S::hkaur_georgiatech-metz.fr#ext#@gtvault.onmicrosoft.com::5f415274-125a-47cc-9c4a-5aa32381ddd6" providerId="AD" clId="Web-{FDDCBACD-EB16-5730-32BB-8E76BC22A1B1}" dt="2020-11-24T16:28:52.310" v="604"/>
      <pc:docMkLst>
        <pc:docMk/>
      </pc:docMkLst>
      <pc:sldChg chg="modNotes">
        <pc:chgData name="hkaur" userId="S::hkaur_georgiatech-metz.fr#ext#@gtvault.onmicrosoft.com::5f415274-125a-47cc-9c4a-5aa32381ddd6" providerId="AD" clId="Web-{FDDCBACD-EB16-5730-32BB-8E76BC22A1B1}" dt="2020-11-24T16:28:52.310" v="604"/>
        <pc:sldMkLst>
          <pc:docMk/>
          <pc:sldMk cId="3655297364" sldId="1273"/>
        </pc:sldMkLst>
      </pc:sldChg>
    </pc:docChg>
  </pc:docChgLst>
  <pc:docChgLst>
    <pc:chgData name="aanand" userId="S::aanand_georgiatech-metz.fr#ext#@gtvault.onmicrosoft.com::d4feaecc-8ae8-4984-8b71-f36744ab87c5" providerId="AD" clId="Web-{14310486-FE5F-E2EA-7B48-01CE18898014}"/>
    <pc:docChg chg="addSld modSld modSection">
      <pc:chgData name="aanand" userId="S::aanand_georgiatech-metz.fr#ext#@gtvault.onmicrosoft.com::d4feaecc-8ae8-4984-8b71-f36744ab87c5" providerId="AD" clId="Web-{14310486-FE5F-E2EA-7B48-01CE18898014}" dt="2020-09-29T07:56:16.247" v="7" actId="1076"/>
      <pc:docMkLst>
        <pc:docMk/>
      </pc:docMkLst>
      <pc:sldChg chg="addSp delSp modSp add replId addAnim delAnim">
        <pc:chgData name="aanand" userId="S::aanand_georgiatech-metz.fr#ext#@gtvault.onmicrosoft.com::d4feaecc-8ae8-4984-8b71-f36744ab87c5" providerId="AD" clId="Web-{14310486-FE5F-E2EA-7B48-01CE18898014}" dt="2020-09-29T07:56:16.247" v="7" actId="1076"/>
        <pc:sldMkLst>
          <pc:docMk/>
          <pc:sldMk cId="4096771268" sldId="1253"/>
        </pc:sldMkLst>
        <pc:spChg chg="mod topLvl">
          <ac:chgData name="aanand" userId="S::aanand_georgiatech-metz.fr#ext#@gtvault.onmicrosoft.com::d4feaecc-8ae8-4984-8b71-f36744ab87c5" providerId="AD" clId="Web-{14310486-FE5F-E2EA-7B48-01CE18898014}" dt="2020-09-29T07:56:16.247" v="7" actId="1076"/>
          <ac:spMkLst>
            <pc:docMk/>
            <pc:sldMk cId="4096771268" sldId="1253"/>
            <ac:spMk id="15" creationId="{EE459123-6C65-483D-8440-A60FC3CABAE4}"/>
          </ac:spMkLst>
        </pc:spChg>
        <pc:spChg chg="del">
          <ac:chgData name="aanand" userId="S::aanand_georgiatech-metz.fr#ext#@gtvault.onmicrosoft.com::d4feaecc-8ae8-4984-8b71-f36744ab87c5" providerId="AD" clId="Web-{14310486-FE5F-E2EA-7B48-01CE18898014}" dt="2020-09-29T07:54:00.682" v="1"/>
          <ac:spMkLst>
            <pc:docMk/>
            <pc:sldMk cId="4096771268" sldId="1253"/>
            <ac:spMk id="4672" creationId="{3D8A428D-E3FF-432E-8FE4-EA623EEDB48D}"/>
          </ac:spMkLst>
        </pc:spChg>
        <pc:grpChg chg="add del mod">
          <ac:chgData name="aanand" userId="S::aanand_georgiatech-metz.fr#ext#@gtvault.onmicrosoft.com::d4feaecc-8ae8-4984-8b71-f36744ab87c5" providerId="AD" clId="Web-{14310486-FE5F-E2EA-7B48-01CE18898014}" dt="2020-09-29T07:55:04.808" v="6" actId="14100"/>
          <ac:grpSpMkLst>
            <pc:docMk/>
            <pc:sldMk cId="4096771268" sldId="1253"/>
            <ac:grpSpMk id="4602" creationId="{3E052517-A218-4BB9-B1DD-E2EF2311ECA7}"/>
          </ac:grpSpMkLst>
        </pc:grpChg>
        <pc:grpChg chg="del">
          <ac:chgData name="aanand" userId="S::aanand_georgiatech-metz.fr#ext#@gtvault.onmicrosoft.com::d4feaecc-8ae8-4984-8b71-f36744ab87c5" providerId="AD" clId="Web-{14310486-FE5F-E2EA-7B48-01CE18898014}" dt="2020-09-29T07:54:00.682" v="1"/>
          <ac:grpSpMkLst>
            <pc:docMk/>
            <pc:sldMk cId="4096771268" sldId="1253"/>
            <ac:grpSpMk id="4705" creationId="{87AE7CC5-4D1A-4819-BBC6-0EDA1A8B7834}"/>
          </ac:grpSpMkLst>
        </pc:grpChg>
        <pc:picChg chg="add del mod topLvl">
          <ac:chgData name="aanand" userId="S::aanand_georgiatech-metz.fr#ext#@gtvault.onmicrosoft.com::d4feaecc-8ae8-4984-8b71-f36744ab87c5" providerId="AD" clId="Web-{14310486-FE5F-E2EA-7B48-01CE18898014}" dt="2020-09-29T07:54:21.713" v="4"/>
          <ac:picMkLst>
            <pc:docMk/>
            <pc:sldMk cId="4096771268" sldId="1253"/>
            <ac:picMk id="4661" creationId="{B454858B-24A9-4E89-9299-56B996878D96}"/>
          </ac:picMkLst>
        </pc:picChg>
      </pc:sldChg>
    </pc:docChg>
  </pc:docChgLst>
  <pc:docChgLst>
    <pc:chgData name="aanand" userId="S::aanand_georgiatech-metz.fr#ext#@gtvault.onmicrosoft.com::d4feaecc-8ae8-4984-8b71-f36744ab87c5" providerId="AD" clId="Web-{BD20CB3B-857B-4BA4-4F73-FC882E1BBEE9}"/>
    <pc:docChg chg="modSld">
      <pc:chgData name="aanand" userId="S::aanand_georgiatech-metz.fr#ext#@gtvault.onmicrosoft.com::d4feaecc-8ae8-4984-8b71-f36744ab87c5" providerId="AD" clId="Web-{BD20CB3B-857B-4BA4-4F73-FC882E1BBEE9}" dt="2020-10-12T16:19:06.093" v="1"/>
      <pc:docMkLst>
        <pc:docMk/>
      </pc:docMkLst>
      <pc:sldChg chg="addSp delSp">
        <pc:chgData name="aanand" userId="S::aanand_georgiatech-metz.fr#ext#@gtvault.onmicrosoft.com::d4feaecc-8ae8-4984-8b71-f36744ab87c5" providerId="AD" clId="Web-{BD20CB3B-857B-4BA4-4F73-FC882E1BBEE9}" dt="2020-10-12T16:19:06.093" v="1"/>
        <pc:sldMkLst>
          <pc:docMk/>
          <pc:sldMk cId="4104105364" sldId="902"/>
        </pc:sldMkLst>
        <pc:spChg chg="add del">
          <ac:chgData name="aanand" userId="S::aanand_georgiatech-metz.fr#ext#@gtvault.onmicrosoft.com::d4feaecc-8ae8-4984-8b71-f36744ab87c5" providerId="AD" clId="Web-{BD20CB3B-857B-4BA4-4F73-FC882E1BBEE9}" dt="2020-10-12T16:19:06.093" v="1"/>
          <ac:spMkLst>
            <pc:docMk/>
            <pc:sldMk cId="4104105364" sldId="902"/>
            <ac:spMk id="8" creationId="{D41B3951-B0F7-4F61-8619-6374241F3B6B}"/>
          </ac:spMkLst>
        </pc:spChg>
      </pc:sldChg>
    </pc:docChg>
  </pc:docChgLst>
  <pc:docChgLst>
    <pc:chgData name="aanand" userId="S::aanand_georgiatech-metz.fr#ext#@gtvault.onmicrosoft.com::d4feaecc-8ae8-4984-8b71-f36744ab87c5" providerId="AD" clId="Web-{551F0C20-B8B8-16D8-800C-8BD3CD20043F}"/>
    <pc:docChg chg="addSld delSld modSld modSection">
      <pc:chgData name="aanand" userId="S::aanand_georgiatech-metz.fr#ext#@gtvault.onmicrosoft.com::d4feaecc-8ae8-4984-8b71-f36744ab87c5" providerId="AD" clId="Web-{551F0C20-B8B8-16D8-800C-8BD3CD20043F}" dt="2020-11-24T17:44:00.344" v="69"/>
      <pc:docMkLst>
        <pc:docMk/>
      </pc:docMkLst>
      <pc:sldChg chg="modNotes">
        <pc:chgData name="aanand" userId="S::aanand_georgiatech-metz.fr#ext#@gtvault.onmicrosoft.com::d4feaecc-8ae8-4984-8b71-f36744ab87c5" providerId="AD" clId="Web-{551F0C20-B8B8-16D8-800C-8BD3CD20043F}" dt="2020-11-24T17:44:00.344" v="69"/>
        <pc:sldMkLst>
          <pc:docMk/>
          <pc:sldMk cId="4022448698" sldId="1262"/>
        </pc:sldMkLst>
      </pc:sldChg>
      <pc:sldChg chg="modNotes">
        <pc:chgData name="aanand" userId="S::aanand_georgiatech-metz.fr#ext#@gtvault.onmicrosoft.com::d4feaecc-8ae8-4984-8b71-f36744ab87c5" providerId="AD" clId="Web-{551F0C20-B8B8-16D8-800C-8BD3CD20043F}" dt="2020-11-24T17:43:24.811" v="64"/>
        <pc:sldMkLst>
          <pc:docMk/>
          <pc:sldMk cId="2406107708" sldId="1274"/>
        </pc:sldMkLst>
      </pc:sldChg>
      <pc:sldChg chg="del">
        <pc:chgData name="aanand" userId="S::aanand_georgiatech-metz.fr#ext#@gtvault.onmicrosoft.com::d4feaecc-8ae8-4984-8b71-f36744ab87c5" providerId="AD" clId="Web-{551F0C20-B8B8-16D8-800C-8BD3CD20043F}" dt="2020-11-24T17:22:15.129" v="37"/>
        <pc:sldMkLst>
          <pc:docMk/>
          <pc:sldMk cId="24133766" sldId="1275"/>
        </pc:sldMkLst>
      </pc:sldChg>
      <pc:sldChg chg="modSp delAnim modAnim">
        <pc:chgData name="aanand" userId="S::aanand_georgiatech-metz.fr#ext#@gtvault.onmicrosoft.com::d4feaecc-8ae8-4984-8b71-f36744ab87c5" providerId="AD" clId="Web-{551F0C20-B8B8-16D8-800C-8BD3CD20043F}" dt="2020-11-24T17:25:11.025" v="62" actId="20577"/>
        <pc:sldMkLst>
          <pc:docMk/>
          <pc:sldMk cId="855237044" sldId="1280"/>
        </pc:sldMkLst>
        <pc:spChg chg="mod">
          <ac:chgData name="aanand" userId="S::aanand_georgiatech-metz.fr#ext#@gtvault.onmicrosoft.com::d4feaecc-8ae8-4984-8b71-f36744ab87c5" providerId="AD" clId="Web-{551F0C20-B8B8-16D8-800C-8BD3CD20043F}" dt="2020-11-24T17:25:11.025" v="62" actId="20577"/>
          <ac:spMkLst>
            <pc:docMk/>
            <pc:sldMk cId="855237044" sldId="1280"/>
            <ac:spMk id="13" creationId="{1A45BE27-F52D-4CD7-833A-C8D5B07AB68C}"/>
          </ac:spMkLst>
        </pc:spChg>
      </pc:sldChg>
      <pc:sldChg chg="delSp modSp add delAnim">
        <pc:chgData name="aanand" userId="S::aanand_georgiatech-metz.fr#ext#@gtvault.onmicrosoft.com::d4feaecc-8ae8-4984-8b71-f36744ab87c5" providerId="AD" clId="Web-{551F0C20-B8B8-16D8-800C-8BD3CD20043F}" dt="2020-11-24T17:22:53.333" v="38"/>
        <pc:sldMkLst>
          <pc:docMk/>
          <pc:sldMk cId="2123625036" sldId="1282"/>
        </pc:sldMkLst>
        <pc:spChg chg="mod">
          <ac:chgData name="aanand" userId="S::aanand_georgiatech-metz.fr#ext#@gtvault.onmicrosoft.com::d4feaecc-8ae8-4984-8b71-f36744ab87c5" providerId="AD" clId="Web-{551F0C20-B8B8-16D8-800C-8BD3CD20043F}" dt="2020-11-24T17:22:10.847" v="36" actId="20577"/>
          <ac:spMkLst>
            <pc:docMk/>
            <pc:sldMk cId="2123625036" sldId="1282"/>
            <ac:spMk id="2" creationId="{00000000-0000-0000-0000-000000000000}"/>
          </ac:spMkLst>
        </pc:spChg>
        <pc:spChg chg="mod">
          <ac:chgData name="aanand" userId="S::aanand_georgiatech-metz.fr#ext#@gtvault.onmicrosoft.com::d4feaecc-8ae8-4984-8b71-f36744ab87c5" providerId="AD" clId="Web-{551F0C20-B8B8-16D8-800C-8BD3CD20043F}" dt="2020-11-24T17:21:05.173" v="16" actId="20577"/>
          <ac:spMkLst>
            <pc:docMk/>
            <pc:sldMk cId="2123625036" sldId="1282"/>
            <ac:spMk id="3" creationId="{00000000-0000-0000-0000-000000000000}"/>
          </ac:spMkLst>
        </pc:spChg>
        <pc:spChg chg="mod">
          <ac:chgData name="aanand" userId="S::aanand_georgiatech-metz.fr#ext#@gtvault.onmicrosoft.com::d4feaecc-8ae8-4984-8b71-f36744ab87c5" providerId="AD" clId="Web-{551F0C20-B8B8-16D8-800C-8BD3CD20043F}" dt="2020-11-24T17:22:01.331" v="34" actId="20577"/>
          <ac:spMkLst>
            <pc:docMk/>
            <pc:sldMk cId="2123625036" sldId="1282"/>
            <ac:spMk id="6" creationId="{00000000-0000-0000-0000-000000000000}"/>
          </ac:spMkLst>
        </pc:spChg>
        <pc:spChg chg="mod">
          <ac:chgData name="aanand" userId="S::aanand_georgiatech-metz.fr#ext#@gtvault.onmicrosoft.com::d4feaecc-8ae8-4984-8b71-f36744ab87c5" providerId="AD" clId="Web-{551F0C20-B8B8-16D8-800C-8BD3CD20043F}" dt="2020-11-24T17:20:40.423" v="6" actId="20577"/>
          <ac:spMkLst>
            <pc:docMk/>
            <pc:sldMk cId="2123625036" sldId="1282"/>
            <ac:spMk id="8" creationId="{06E3229E-CDA6-BC4C-8CBE-7D9720DEE315}"/>
          </ac:spMkLst>
        </pc:spChg>
        <pc:picChg chg="del">
          <ac:chgData name="aanand" userId="S::aanand_georgiatech-metz.fr#ext#@gtvault.onmicrosoft.com::d4feaecc-8ae8-4984-8b71-f36744ab87c5" providerId="AD" clId="Web-{551F0C20-B8B8-16D8-800C-8BD3CD20043F}" dt="2020-11-24T17:22:53.333" v="38"/>
          <ac:picMkLst>
            <pc:docMk/>
            <pc:sldMk cId="2123625036" sldId="1282"/>
            <ac:picMk id="10" creationId="{5FF51F16-5ADE-BA42-ABB8-169530559F20}"/>
          </ac:picMkLst>
        </pc:picChg>
      </pc:sldChg>
    </pc:docChg>
  </pc:docChgLst>
  <pc:docChgLst>
    <pc:chgData name="Zaidi, Turab A" userId="S::tzaidi6@gatech.edu::960fe671-8361-41aa-b82d-a3bbeb2e9822" providerId="AD" clId="Web-{46870132-32F3-347A-C5AD-AA2BB07FBC1E}"/>
    <pc:docChg chg="modSld">
      <pc:chgData name="Zaidi, Turab A" userId="S::tzaidi6@gatech.edu::960fe671-8361-41aa-b82d-a3bbeb2e9822" providerId="AD" clId="Web-{46870132-32F3-347A-C5AD-AA2BB07FBC1E}" dt="2020-09-23T20:08:37.875" v="21"/>
      <pc:docMkLst>
        <pc:docMk/>
      </pc:docMkLst>
      <pc:sldChg chg="modSp">
        <pc:chgData name="Zaidi, Turab A" userId="S::tzaidi6@gatech.edu::960fe671-8361-41aa-b82d-a3bbeb2e9822" providerId="AD" clId="Web-{46870132-32F3-347A-C5AD-AA2BB07FBC1E}" dt="2020-09-23T20:08:37.875" v="21"/>
        <pc:sldMkLst>
          <pc:docMk/>
          <pc:sldMk cId="3157925211" sldId="1160"/>
        </pc:sldMkLst>
        <pc:graphicFrameChg chg="mod modGraphic">
          <ac:chgData name="Zaidi, Turab A" userId="S::tzaidi6@gatech.edu::960fe671-8361-41aa-b82d-a3bbeb2e9822" providerId="AD" clId="Web-{46870132-32F3-347A-C5AD-AA2BB07FBC1E}" dt="2020-09-23T20:08:37.875" v="21"/>
          <ac:graphicFrameMkLst>
            <pc:docMk/>
            <pc:sldMk cId="3157925211" sldId="1160"/>
            <ac:graphicFrameMk id="6" creationId="{9DED9EBD-5902-B240-BF64-9AF6B4904A70}"/>
          </ac:graphicFrameMkLst>
        </pc:graphicFrameChg>
      </pc:sldChg>
      <pc:sldChg chg="modSp">
        <pc:chgData name="Zaidi, Turab A" userId="S::tzaidi6@gatech.edu::960fe671-8361-41aa-b82d-a3bbeb2e9822" providerId="AD" clId="Web-{46870132-32F3-347A-C5AD-AA2BB07FBC1E}" dt="2020-09-23T20:08:12.687" v="13"/>
        <pc:sldMkLst>
          <pc:docMk/>
          <pc:sldMk cId="1369630282" sldId="1252"/>
        </pc:sldMkLst>
        <pc:graphicFrameChg chg="mod modGraphic">
          <ac:chgData name="Zaidi, Turab A" userId="S::tzaidi6@gatech.edu::960fe671-8361-41aa-b82d-a3bbeb2e9822" providerId="AD" clId="Web-{46870132-32F3-347A-C5AD-AA2BB07FBC1E}" dt="2020-09-23T20:08:12.687" v="13"/>
          <ac:graphicFrameMkLst>
            <pc:docMk/>
            <pc:sldMk cId="1369630282" sldId="1252"/>
            <ac:graphicFrameMk id="5" creationId="{00000000-0000-0000-0000-000000000000}"/>
          </ac:graphicFrameMkLst>
        </pc:graphicFrameChg>
      </pc:sldChg>
    </pc:docChg>
  </pc:docChgLst>
  <pc:docChgLst>
    <pc:chgData name="aanand" userId="S::aanand_georgiatech-metz.fr#ext#@gtvault.onmicrosoft.com::d4feaecc-8ae8-4984-8b71-f36744ab87c5" providerId="AD" clId="Web-{7B0FA61D-3B16-20B2-E722-F7979BAD769E}"/>
    <pc:docChg chg="modSld">
      <pc:chgData name="aanand" userId="S::aanand_georgiatech-metz.fr#ext#@gtvault.onmicrosoft.com::d4feaecc-8ae8-4984-8b71-f36744ab87c5" providerId="AD" clId="Web-{7B0FA61D-3B16-20B2-E722-F7979BAD769E}" dt="2020-11-26T11:05:46.019" v="38" actId="20577"/>
      <pc:docMkLst>
        <pc:docMk/>
      </pc:docMkLst>
      <pc:sldChg chg="modSp">
        <pc:chgData name="aanand" userId="S::aanand_georgiatech-metz.fr#ext#@gtvault.onmicrosoft.com::d4feaecc-8ae8-4984-8b71-f36744ab87c5" providerId="AD" clId="Web-{7B0FA61D-3B16-20B2-E722-F7979BAD769E}" dt="2020-11-26T11:05:46.019" v="37" actId="20577"/>
        <pc:sldMkLst>
          <pc:docMk/>
          <pc:sldMk cId="2707328693" sldId="1269"/>
        </pc:sldMkLst>
        <pc:spChg chg="mod">
          <ac:chgData name="aanand" userId="S::aanand_georgiatech-metz.fr#ext#@gtvault.onmicrosoft.com::d4feaecc-8ae8-4984-8b71-f36744ab87c5" providerId="AD" clId="Web-{7B0FA61D-3B16-20B2-E722-F7979BAD769E}" dt="2020-11-26T11:05:46.019" v="37" actId="20577"/>
          <ac:spMkLst>
            <pc:docMk/>
            <pc:sldMk cId="2707328693" sldId="1269"/>
            <ac:spMk id="14" creationId="{8DC45AD5-993A-463F-A6B9-A2FF917A0FCA}"/>
          </ac:spMkLst>
        </pc:spChg>
      </pc:sldChg>
    </pc:docChg>
  </pc:docChgLst>
  <pc:docChgLst>
    <pc:chgData name="aanand" userId="S::aanand_georgiatech-metz.fr#ext#@gtvault.onmicrosoft.com::d4feaecc-8ae8-4984-8b71-f36744ab87c5" providerId="AD" clId="Web-{AA88D09C-8879-26CE-C0F5-F87E6EFAE102}"/>
    <pc:docChg chg="modSld">
      <pc:chgData name="aanand" userId="S::aanand_georgiatech-metz.fr#ext#@gtvault.onmicrosoft.com::d4feaecc-8ae8-4984-8b71-f36744ab87c5" providerId="AD" clId="Web-{AA88D09C-8879-26CE-C0F5-F87E6EFAE102}" dt="2020-09-26T17:12:02.173" v="3"/>
      <pc:docMkLst>
        <pc:docMk/>
      </pc:docMkLst>
      <pc:sldChg chg="modSp">
        <pc:chgData name="aanand" userId="S::aanand_georgiatech-metz.fr#ext#@gtvault.onmicrosoft.com::d4feaecc-8ae8-4984-8b71-f36744ab87c5" providerId="AD" clId="Web-{AA88D09C-8879-26CE-C0F5-F87E6EFAE102}" dt="2020-09-26T17:12:02.173" v="3"/>
        <pc:sldMkLst>
          <pc:docMk/>
          <pc:sldMk cId="534498968" sldId="1198"/>
        </pc:sldMkLst>
        <pc:graphicFrameChg chg="mod modGraphic">
          <ac:chgData name="aanand" userId="S::aanand_georgiatech-metz.fr#ext#@gtvault.onmicrosoft.com::d4feaecc-8ae8-4984-8b71-f36744ab87c5" providerId="AD" clId="Web-{AA88D09C-8879-26CE-C0F5-F87E6EFAE102}" dt="2020-09-26T17:12:02.173" v="3"/>
          <ac:graphicFrameMkLst>
            <pc:docMk/>
            <pc:sldMk cId="534498968" sldId="1198"/>
            <ac:graphicFrameMk id="8" creationId="{5841C10C-A835-493A-A5A4-56F12E12CE80}"/>
          </ac:graphicFrameMkLst>
        </pc:graphicFrameChg>
      </pc:sldChg>
    </pc:docChg>
  </pc:docChgLst>
  <pc:docChgLst>
    <pc:chgData name="hkaur" userId="S::hkaur_georgiatech-metz.fr#ext#@gtvault.onmicrosoft.com::5f415274-125a-47cc-9c4a-5aa32381ddd6" providerId="AD" clId="Web-{FAE49865-5533-87B0-DEF6-B75404CA568D}"/>
    <pc:docChg chg="delSld modSld modSection">
      <pc:chgData name="hkaur" userId="S::hkaur_georgiatech-metz.fr#ext#@gtvault.onmicrosoft.com::5f415274-125a-47cc-9c4a-5aa32381ddd6" providerId="AD" clId="Web-{FAE49865-5533-87B0-DEF6-B75404CA568D}" dt="2020-09-23T10:51:03.201" v="10"/>
      <pc:docMkLst>
        <pc:docMk/>
      </pc:docMkLst>
      <pc:sldChg chg="addSp delSp">
        <pc:chgData name="hkaur" userId="S::hkaur_georgiatech-metz.fr#ext#@gtvault.onmicrosoft.com::5f415274-125a-47cc-9c4a-5aa32381ddd6" providerId="AD" clId="Web-{FAE49865-5533-87B0-DEF6-B75404CA568D}" dt="2020-09-23T10:50:16.154" v="9"/>
        <pc:sldMkLst>
          <pc:docMk/>
          <pc:sldMk cId="1059107997" sldId="1163"/>
        </pc:sldMkLst>
        <pc:spChg chg="del">
          <ac:chgData name="hkaur" userId="S::hkaur_georgiatech-metz.fr#ext#@gtvault.onmicrosoft.com::5f415274-125a-47cc-9c4a-5aa32381ddd6" providerId="AD" clId="Web-{FAE49865-5533-87B0-DEF6-B75404CA568D}" dt="2020-09-23T10:50:15.060" v="8"/>
          <ac:spMkLst>
            <pc:docMk/>
            <pc:sldMk cId="1059107997" sldId="1163"/>
            <ac:spMk id="3" creationId="{69B00E8F-86EA-43A2-8B4A-40DF448A1B36}"/>
          </ac:spMkLst>
        </pc:spChg>
        <pc:spChg chg="add">
          <ac:chgData name="hkaur" userId="S::hkaur_georgiatech-metz.fr#ext#@gtvault.onmicrosoft.com::5f415274-125a-47cc-9c4a-5aa32381ddd6" providerId="AD" clId="Web-{FAE49865-5533-87B0-DEF6-B75404CA568D}" dt="2020-09-23T10:50:16.154" v="9"/>
          <ac:spMkLst>
            <pc:docMk/>
            <pc:sldMk cId="1059107997" sldId="1163"/>
            <ac:spMk id="8" creationId="{15852310-0764-4950-A208-12989A8200CA}"/>
          </ac:spMkLst>
        </pc:spChg>
      </pc:sldChg>
      <pc:sldChg chg="del">
        <pc:chgData name="hkaur" userId="S::hkaur_georgiatech-metz.fr#ext#@gtvault.onmicrosoft.com::5f415274-125a-47cc-9c4a-5aa32381ddd6" providerId="AD" clId="Web-{FAE49865-5533-87B0-DEF6-B75404CA568D}" dt="2020-09-23T10:51:03.201" v="10"/>
        <pc:sldMkLst>
          <pc:docMk/>
          <pc:sldMk cId="760828644" sldId="1189"/>
        </pc:sldMkLst>
      </pc:sldChg>
      <pc:sldChg chg="addSp">
        <pc:chgData name="hkaur" userId="S::hkaur_georgiatech-metz.fr#ext#@gtvault.onmicrosoft.com::5f415274-125a-47cc-9c4a-5aa32381ddd6" providerId="AD" clId="Web-{FAE49865-5533-87B0-DEF6-B75404CA568D}" dt="2020-09-23T10:48:36.809" v="6"/>
        <pc:sldMkLst>
          <pc:docMk/>
          <pc:sldMk cId="1545470512" sldId="1197"/>
        </pc:sldMkLst>
        <pc:spChg chg="add">
          <ac:chgData name="hkaur" userId="S::hkaur_georgiatech-metz.fr#ext#@gtvault.onmicrosoft.com::5f415274-125a-47cc-9c4a-5aa32381ddd6" providerId="AD" clId="Web-{FAE49865-5533-87B0-DEF6-B75404CA568D}" dt="2020-09-23T10:48:36.809" v="6"/>
          <ac:spMkLst>
            <pc:docMk/>
            <pc:sldMk cId="1545470512" sldId="1197"/>
            <ac:spMk id="19" creationId="{6A39C4BD-D755-4F25-B9A3-268AE9A35229}"/>
          </ac:spMkLst>
        </pc:spChg>
      </pc:sldChg>
      <pc:sldChg chg="modSp">
        <pc:chgData name="hkaur" userId="S::hkaur_georgiatech-metz.fr#ext#@gtvault.onmicrosoft.com::5f415274-125a-47cc-9c4a-5aa32381ddd6" providerId="AD" clId="Web-{FAE49865-5533-87B0-DEF6-B75404CA568D}" dt="2020-09-23T10:46:40.542" v="3" actId="1076"/>
        <pc:sldMkLst>
          <pc:docMk/>
          <pc:sldMk cId="3772727160" sldId="1203"/>
        </pc:sldMkLst>
        <pc:spChg chg="mod">
          <ac:chgData name="hkaur" userId="S::hkaur_georgiatech-metz.fr#ext#@gtvault.onmicrosoft.com::5f415274-125a-47cc-9c4a-5aa32381ddd6" providerId="AD" clId="Web-{FAE49865-5533-87B0-DEF6-B75404CA568D}" dt="2020-09-23T10:46:09.151" v="1" actId="1076"/>
          <ac:spMkLst>
            <pc:docMk/>
            <pc:sldMk cId="3772727160" sldId="1203"/>
            <ac:spMk id="31" creationId="{293D9E87-5654-45AE-BE9E-2A156E4A4F49}"/>
          </ac:spMkLst>
        </pc:spChg>
        <pc:spChg chg="mod">
          <ac:chgData name="hkaur" userId="S::hkaur_georgiatech-metz.fr#ext#@gtvault.onmicrosoft.com::5f415274-125a-47cc-9c4a-5aa32381ddd6" providerId="AD" clId="Web-{FAE49865-5533-87B0-DEF6-B75404CA568D}" dt="2020-09-23T10:46:40.542" v="3" actId="1076"/>
          <ac:spMkLst>
            <pc:docMk/>
            <pc:sldMk cId="3772727160" sldId="1203"/>
            <ac:spMk id="34" creationId="{83684C90-B8F8-4026-AB0C-BD8501FFE2D2}"/>
          </ac:spMkLst>
        </pc:spChg>
      </pc:sldChg>
      <pc:sldChg chg="addSp">
        <pc:chgData name="hkaur" userId="S::hkaur_georgiatech-metz.fr#ext#@gtvault.onmicrosoft.com::5f415274-125a-47cc-9c4a-5aa32381ddd6" providerId="AD" clId="Web-{FAE49865-5533-87B0-DEF6-B75404CA568D}" dt="2020-09-23T10:46:52.307" v="4"/>
        <pc:sldMkLst>
          <pc:docMk/>
          <pc:sldMk cId="2833073908" sldId="1204"/>
        </pc:sldMkLst>
        <pc:spChg chg="add">
          <ac:chgData name="hkaur" userId="S::hkaur_georgiatech-metz.fr#ext#@gtvault.onmicrosoft.com::5f415274-125a-47cc-9c4a-5aa32381ddd6" providerId="AD" clId="Web-{FAE49865-5533-87B0-DEF6-B75404CA568D}" dt="2020-09-23T10:46:52.307" v="4"/>
          <ac:spMkLst>
            <pc:docMk/>
            <pc:sldMk cId="2833073908" sldId="1204"/>
            <ac:spMk id="64" creationId="{23BB46BA-D571-4E2D-9902-9A13B071A279}"/>
          </ac:spMkLst>
        </pc:spChg>
      </pc:sldChg>
      <pc:sldChg chg="addSp">
        <pc:chgData name="hkaur" userId="S::hkaur_georgiatech-metz.fr#ext#@gtvault.onmicrosoft.com::5f415274-125a-47cc-9c4a-5aa32381ddd6" providerId="AD" clId="Web-{FAE49865-5533-87B0-DEF6-B75404CA568D}" dt="2020-09-23T10:46:54.167" v="5"/>
        <pc:sldMkLst>
          <pc:docMk/>
          <pc:sldMk cId="2338174762" sldId="1205"/>
        </pc:sldMkLst>
        <pc:spChg chg="add">
          <ac:chgData name="hkaur" userId="S::hkaur_georgiatech-metz.fr#ext#@gtvault.onmicrosoft.com::5f415274-125a-47cc-9c4a-5aa32381ddd6" providerId="AD" clId="Web-{FAE49865-5533-87B0-DEF6-B75404CA568D}" dt="2020-09-23T10:46:54.167" v="5"/>
          <ac:spMkLst>
            <pc:docMk/>
            <pc:sldMk cId="2338174762" sldId="1205"/>
            <ac:spMk id="5" creationId="{254F46AC-9D65-423F-A7EF-134158E5B60F}"/>
          </ac:spMkLst>
        </pc:spChg>
      </pc:sldChg>
      <pc:sldChg chg="addSp">
        <pc:chgData name="hkaur" userId="S::hkaur_georgiatech-metz.fr#ext#@gtvault.onmicrosoft.com::5f415274-125a-47cc-9c4a-5aa32381ddd6" providerId="AD" clId="Web-{FAE49865-5533-87B0-DEF6-B75404CA568D}" dt="2020-09-23T10:49:40.638" v="7"/>
        <pc:sldMkLst>
          <pc:docMk/>
          <pc:sldMk cId="2464133837" sldId="1211"/>
        </pc:sldMkLst>
        <pc:spChg chg="add">
          <ac:chgData name="hkaur" userId="S::hkaur_georgiatech-metz.fr#ext#@gtvault.onmicrosoft.com::5f415274-125a-47cc-9c4a-5aa32381ddd6" providerId="AD" clId="Web-{FAE49865-5533-87B0-DEF6-B75404CA568D}" dt="2020-09-23T10:49:40.638" v="7"/>
          <ac:spMkLst>
            <pc:docMk/>
            <pc:sldMk cId="2464133837" sldId="1211"/>
            <ac:spMk id="9" creationId="{69AFD0D5-7880-4E7A-A389-D814E8FC99C8}"/>
          </ac:spMkLst>
        </pc:spChg>
      </pc:sldChg>
    </pc:docChg>
  </pc:docChgLst>
  <pc:docChgLst>
    <pc:chgData name="Wen, Jiajie" userId="08a32357-c8ef-4434-a03e-24d70a0b7979" providerId="ADAL" clId="{8C333A85-7A87-9B4F-88B5-7494FA3B486C}"/>
    <pc:docChg chg="undo custSel modSld">
      <pc:chgData name="Wen, Jiajie" userId="08a32357-c8ef-4434-a03e-24d70a0b7979" providerId="ADAL" clId="{8C333A85-7A87-9B4F-88B5-7494FA3B486C}" dt="2020-10-22T16:31:30.440" v="139" actId="1076"/>
      <pc:docMkLst>
        <pc:docMk/>
      </pc:docMkLst>
      <pc:sldChg chg="addSp delSp modSp mod modAnim">
        <pc:chgData name="Wen, Jiajie" userId="08a32357-c8ef-4434-a03e-24d70a0b7979" providerId="ADAL" clId="{8C333A85-7A87-9B4F-88B5-7494FA3B486C}" dt="2020-10-22T16:31:30.440" v="139" actId="1076"/>
        <pc:sldMkLst>
          <pc:docMk/>
          <pc:sldMk cId="3024707750" sldId="787"/>
        </pc:sldMkLst>
        <pc:spChg chg="mod">
          <ac:chgData name="Wen, Jiajie" userId="08a32357-c8ef-4434-a03e-24d70a0b7979" providerId="ADAL" clId="{8C333A85-7A87-9B4F-88B5-7494FA3B486C}" dt="2020-10-22T16:31:05.845" v="135" actId="164"/>
          <ac:spMkLst>
            <pc:docMk/>
            <pc:sldMk cId="3024707750" sldId="787"/>
            <ac:spMk id="5" creationId="{86822F7A-969E-EA48-B577-1CBC97C5D735}"/>
          </ac:spMkLst>
        </pc:spChg>
        <pc:spChg chg="mod">
          <ac:chgData name="Wen, Jiajie" userId="08a32357-c8ef-4434-a03e-24d70a0b7979" providerId="ADAL" clId="{8C333A85-7A87-9B4F-88B5-7494FA3B486C}" dt="2020-10-22T16:31:01.446" v="134" actId="164"/>
          <ac:spMkLst>
            <pc:docMk/>
            <pc:sldMk cId="3024707750" sldId="787"/>
            <ac:spMk id="6" creationId="{4042C558-C8F8-6643-8526-4E670A6CF3AA}"/>
          </ac:spMkLst>
        </pc:spChg>
        <pc:spChg chg="mod">
          <ac:chgData name="Wen, Jiajie" userId="08a32357-c8ef-4434-a03e-24d70a0b7979" providerId="ADAL" clId="{8C333A85-7A87-9B4F-88B5-7494FA3B486C}" dt="2020-10-22T16:31:05.845" v="135" actId="164"/>
          <ac:spMkLst>
            <pc:docMk/>
            <pc:sldMk cId="3024707750" sldId="787"/>
            <ac:spMk id="7" creationId="{F8D92A65-52EA-604E-BE08-FE366C18FB00}"/>
          </ac:spMkLst>
        </pc:spChg>
        <pc:spChg chg="mod">
          <ac:chgData name="Wen, Jiajie" userId="08a32357-c8ef-4434-a03e-24d70a0b7979" providerId="ADAL" clId="{8C333A85-7A87-9B4F-88B5-7494FA3B486C}" dt="2020-10-22T16:31:01.446" v="134" actId="164"/>
          <ac:spMkLst>
            <pc:docMk/>
            <pc:sldMk cId="3024707750" sldId="787"/>
            <ac:spMk id="8" creationId="{9910DA6D-B42D-6D4A-98F5-4677BAC08BD5}"/>
          </ac:spMkLst>
        </pc:spChg>
        <pc:spChg chg="mod topLvl">
          <ac:chgData name="Wen, Jiajie" userId="08a32357-c8ef-4434-a03e-24d70a0b7979" providerId="ADAL" clId="{8C333A85-7A87-9B4F-88B5-7494FA3B486C}" dt="2020-10-22T16:30:14.670" v="130" actId="164"/>
          <ac:spMkLst>
            <pc:docMk/>
            <pc:sldMk cId="3024707750" sldId="787"/>
            <ac:spMk id="9" creationId="{5FEDC107-AFFF-C746-9C0B-8FDEF3FB12B1}"/>
          </ac:spMkLst>
        </pc:spChg>
        <pc:spChg chg="mod topLvl">
          <ac:chgData name="Wen, Jiajie" userId="08a32357-c8ef-4434-a03e-24d70a0b7979" providerId="ADAL" clId="{8C333A85-7A87-9B4F-88B5-7494FA3B486C}" dt="2020-10-22T16:30:19.970" v="131" actId="164"/>
          <ac:spMkLst>
            <pc:docMk/>
            <pc:sldMk cId="3024707750" sldId="787"/>
            <ac:spMk id="10" creationId="{33A2DD3F-2A09-7B46-A64E-B4E0B7995894}"/>
          </ac:spMkLst>
        </pc:spChg>
        <pc:spChg chg="mod topLvl">
          <ac:chgData name="Wen, Jiajie" userId="08a32357-c8ef-4434-a03e-24d70a0b7979" providerId="ADAL" clId="{8C333A85-7A87-9B4F-88B5-7494FA3B486C}" dt="2020-10-22T16:30:14.670" v="130" actId="164"/>
          <ac:spMkLst>
            <pc:docMk/>
            <pc:sldMk cId="3024707750" sldId="787"/>
            <ac:spMk id="11" creationId="{165B3AF6-D225-1141-9559-B6E6A41964ED}"/>
          </ac:spMkLst>
        </pc:spChg>
        <pc:spChg chg="mod topLvl">
          <ac:chgData name="Wen, Jiajie" userId="08a32357-c8ef-4434-a03e-24d70a0b7979" providerId="ADAL" clId="{8C333A85-7A87-9B4F-88B5-7494FA3B486C}" dt="2020-10-22T16:30:19.970" v="131" actId="164"/>
          <ac:spMkLst>
            <pc:docMk/>
            <pc:sldMk cId="3024707750" sldId="787"/>
            <ac:spMk id="12" creationId="{A47B86F5-FAC2-2643-903B-41DF090AA2FD}"/>
          </ac:spMkLst>
        </pc:spChg>
        <pc:spChg chg="mod">
          <ac:chgData name="Wen, Jiajie" userId="08a32357-c8ef-4434-a03e-24d70a0b7979" providerId="ADAL" clId="{8C333A85-7A87-9B4F-88B5-7494FA3B486C}" dt="2020-10-22T16:31:30.440" v="139" actId="1076"/>
          <ac:spMkLst>
            <pc:docMk/>
            <pc:sldMk cId="3024707750" sldId="787"/>
            <ac:spMk id="13" creationId="{19B1BC60-FF0B-5945-823E-B3AA5469E9D6}"/>
          </ac:spMkLst>
        </pc:spChg>
        <pc:spChg chg="mod">
          <ac:chgData name="Wen, Jiajie" userId="08a32357-c8ef-4434-a03e-24d70a0b7979" providerId="ADAL" clId="{8C333A85-7A87-9B4F-88B5-7494FA3B486C}" dt="2020-10-22T16:31:30.440" v="139" actId="1076"/>
          <ac:spMkLst>
            <pc:docMk/>
            <pc:sldMk cId="3024707750" sldId="787"/>
            <ac:spMk id="14" creationId="{3C6DC5CA-E047-ED44-BDF5-7C86CBD95368}"/>
          </ac:spMkLst>
        </pc:spChg>
        <pc:grpChg chg="add del mod">
          <ac:chgData name="Wen, Jiajie" userId="08a32357-c8ef-4434-a03e-24d70a0b7979" providerId="ADAL" clId="{8C333A85-7A87-9B4F-88B5-7494FA3B486C}" dt="2020-10-22T16:27:39.486" v="86" actId="165"/>
          <ac:grpSpMkLst>
            <pc:docMk/>
            <pc:sldMk cId="3024707750" sldId="787"/>
            <ac:grpSpMk id="15" creationId="{2076A933-D56D-124F-A4EB-8CE32A6F71FC}"/>
          </ac:grpSpMkLst>
        </pc:grpChg>
        <pc:grpChg chg="add del mod">
          <ac:chgData name="Wen, Jiajie" userId="08a32357-c8ef-4434-a03e-24d70a0b7979" providerId="ADAL" clId="{8C333A85-7A87-9B4F-88B5-7494FA3B486C}" dt="2020-10-22T16:27:41.509" v="87" actId="165"/>
          <ac:grpSpMkLst>
            <pc:docMk/>
            <pc:sldMk cId="3024707750" sldId="787"/>
            <ac:grpSpMk id="16" creationId="{52C43FDB-B941-4C4C-A83D-1C6107F81882}"/>
          </ac:grpSpMkLst>
        </pc:grpChg>
        <pc:grpChg chg="add mod">
          <ac:chgData name="Wen, Jiajie" userId="08a32357-c8ef-4434-a03e-24d70a0b7979" providerId="ADAL" clId="{8C333A85-7A87-9B4F-88B5-7494FA3B486C}" dt="2020-10-22T16:31:05.845" v="135" actId="164"/>
          <ac:grpSpMkLst>
            <pc:docMk/>
            <pc:sldMk cId="3024707750" sldId="787"/>
            <ac:grpSpMk id="17" creationId="{C0DDE442-1DFA-9C43-8C64-04E91CC04664}"/>
          </ac:grpSpMkLst>
        </pc:grpChg>
        <pc:grpChg chg="add mod">
          <ac:chgData name="Wen, Jiajie" userId="08a32357-c8ef-4434-a03e-24d70a0b7979" providerId="ADAL" clId="{8C333A85-7A87-9B4F-88B5-7494FA3B486C}" dt="2020-10-22T16:31:01.446" v="134" actId="164"/>
          <ac:grpSpMkLst>
            <pc:docMk/>
            <pc:sldMk cId="3024707750" sldId="787"/>
            <ac:grpSpMk id="18" creationId="{67E28A28-2020-0C42-88E9-F394D9B9A5EF}"/>
          </ac:grpSpMkLst>
        </pc:grpChg>
        <pc:grpChg chg="add mod">
          <ac:chgData name="Wen, Jiajie" userId="08a32357-c8ef-4434-a03e-24d70a0b7979" providerId="ADAL" clId="{8C333A85-7A87-9B4F-88B5-7494FA3B486C}" dt="2020-10-22T16:31:30.440" v="139" actId="1076"/>
          <ac:grpSpMkLst>
            <pc:docMk/>
            <pc:sldMk cId="3024707750" sldId="787"/>
            <ac:grpSpMk id="19" creationId="{12850EDF-DC2D-B342-BF75-8557BA93BEF9}"/>
          </ac:grpSpMkLst>
        </pc:grpChg>
        <pc:grpChg chg="add mod">
          <ac:chgData name="Wen, Jiajie" userId="08a32357-c8ef-4434-a03e-24d70a0b7979" providerId="ADAL" clId="{8C333A85-7A87-9B4F-88B5-7494FA3B486C}" dt="2020-10-22T16:31:30.440" v="139" actId="1076"/>
          <ac:grpSpMkLst>
            <pc:docMk/>
            <pc:sldMk cId="3024707750" sldId="787"/>
            <ac:grpSpMk id="20" creationId="{D69BBBE2-5168-154E-AE07-93BA520733D1}"/>
          </ac:grpSpMkLst>
        </pc:grpChg>
      </pc:sldChg>
      <pc:sldChg chg="delSp mod">
        <pc:chgData name="Wen, Jiajie" userId="08a32357-c8ef-4434-a03e-24d70a0b7979" providerId="ADAL" clId="{8C333A85-7A87-9B4F-88B5-7494FA3B486C}" dt="2020-10-12T00:37:28.930" v="0" actId="478"/>
        <pc:sldMkLst>
          <pc:docMk/>
          <pc:sldMk cId="327553830" sldId="966"/>
        </pc:sldMkLst>
        <pc:spChg chg="del">
          <ac:chgData name="Wen, Jiajie" userId="08a32357-c8ef-4434-a03e-24d70a0b7979" providerId="ADAL" clId="{8C333A85-7A87-9B4F-88B5-7494FA3B486C}" dt="2020-10-12T00:37:28.930" v="0" actId="478"/>
          <ac:spMkLst>
            <pc:docMk/>
            <pc:sldMk cId="327553830" sldId="966"/>
            <ac:spMk id="10" creationId="{FD168166-F84E-4B48-B9F7-368EC962C081}"/>
          </ac:spMkLst>
        </pc:spChg>
      </pc:sldChg>
    </pc:docChg>
  </pc:docChgLst>
  <pc:docChgLst>
    <pc:chgData name="aanand" userId="S::aanand_georgiatech-metz.fr#ext#@gtvault.onmicrosoft.com::d4feaecc-8ae8-4984-8b71-f36744ab87c5" providerId="AD" clId="Web-{02766289-2CFE-1333-182E-FBA506A86C15}"/>
    <pc:docChg chg="addSld delSld modSection">
      <pc:chgData name="aanand" userId="S::aanand_georgiatech-metz.fr#ext#@gtvault.onmicrosoft.com::d4feaecc-8ae8-4984-8b71-f36744ab87c5" providerId="AD" clId="Web-{02766289-2CFE-1333-182E-FBA506A86C15}" dt="2020-11-23T13:50:26.841" v="10"/>
      <pc:docMkLst>
        <pc:docMk/>
      </pc:docMkLst>
      <pc:sldChg chg="del">
        <pc:chgData name="aanand" userId="S::aanand_georgiatech-metz.fr#ext#@gtvault.onmicrosoft.com::d4feaecc-8ae8-4984-8b71-f36744ab87c5" providerId="AD" clId="Web-{02766289-2CFE-1333-182E-FBA506A86C15}" dt="2020-11-23T13:50:19.278" v="2"/>
        <pc:sldMkLst>
          <pc:docMk/>
          <pc:sldMk cId="755783661" sldId="1055"/>
        </pc:sldMkLst>
      </pc:sldChg>
      <pc:sldChg chg="del">
        <pc:chgData name="aanand" userId="S::aanand_georgiatech-metz.fr#ext#@gtvault.onmicrosoft.com::d4feaecc-8ae8-4984-8b71-f36744ab87c5" providerId="AD" clId="Web-{02766289-2CFE-1333-182E-FBA506A86C15}" dt="2020-11-23T13:50:24.747" v="7"/>
        <pc:sldMkLst>
          <pc:docMk/>
          <pc:sldMk cId="2746777707" sldId="1057"/>
        </pc:sldMkLst>
      </pc:sldChg>
      <pc:sldChg chg="del">
        <pc:chgData name="aanand" userId="S::aanand_georgiatech-metz.fr#ext#@gtvault.onmicrosoft.com::d4feaecc-8ae8-4984-8b71-f36744ab87c5" providerId="AD" clId="Web-{02766289-2CFE-1333-182E-FBA506A86C15}" dt="2020-11-23T13:50:25.184" v="8"/>
        <pc:sldMkLst>
          <pc:docMk/>
          <pc:sldMk cId="3588696055" sldId="1058"/>
        </pc:sldMkLst>
      </pc:sldChg>
      <pc:sldChg chg="del">
        <pc:chgData name="aanand" userId="S::aanand_georgiatech-metz.fr#ext#@gtvault.onmicrosoft.com::d4feaecc-8ae8-4984-8b71-f36744ab87c5" providerId="AD" clId="Web-{02766289-2CFE-1333-182E-FBA506A86C15}" dt="2020-11-23T13:50:26.419" v="9"/>
        <pc:sldMkLst>
          <pc:docMk/>
          <pc:sldMk cId="729966204" sldId="1059"/>
        </pc:sldMkLst>
      </pc:sldChg>
      <pc:sldChg chg="del">
        <pc:chgData name="aanand" userId="S::aanand_georgiatech-metz.fr#ext#@gtvault.onmicrosoft.com::d4feaecc-8ae8-4984-8b71-f36744ab87c5" providerId="AD" clId="Web-{02766289-2CFE-1333-182E-FBA506A86C15}" dt="2020-11-23T13:50:23.966" v="6"/>
        <pc:sldMkLst>
          <pc:docMk/>
          <pc:sldMk cId="4199697491" sldId="1166"/>
        </pc:sldMkLst>
      </pc:sldChg>
      <pc:sldChg chg="del">
        <pc:chgData name="aanand" userId="S::aanand_georgiatech-metz.fr#ext#@gtvault.onmicrosoft.com::d4feaecc-8ae8-4984-8b71-f36744ab87c5" providerId="AD" clId="Web-{02766289-2CFE-1333-182E-FBA506A86C15}" dt="2020-11-23T13:50:22.528" v="4"/>
        <pc:sldMkLst>
          <pc:docMk/>
          <pc:sldMk cId="2043704360" sldId="1167"/>
        </pc:sldMkLst>
      </pc:sldChg>
      <pc:sldChg chg="del">
        <pc:chgData name="aanand" userId="S::aanand_georgiatech-metz.fr#ext#@gtvault.onmicrosoft.com::d4feaecc-8ae8-4984-8b71-f36744ab87c5" providerId="AD" clId="Web-{02766289-2CFE-1333-182E-FBA506A86C15}" dt="2020-11-23T13:50:23.437" v="5"/>
        <pc:sldMkLst>
          <pc:docMk/>
          <pc:sldMk cId="1709838503" sldId="1168"/>
        </pc:sldMkLst>
      </pc:sldChg>
      <pc:sldChg chg="del">
        <pc:chgData name="aanand" userId="S::aanand_georgiatech-metz.fr#ext#@gtvault.onmicrosoft.com::d4feaecc-8ae8-4984-8b71-f36744ab87c5" providerId="AD" clId="Web-{02766289-2CFE-1333-182E-FBA506A86C15}" dt="2020-11-23T13:50:22.059" v="3"/>
        <pc:sldMkLst>
          <pc:docMk/>
          <pc:sldMk cId="2988505991" sldId="1169"/>
        </pc:sldMkLst>
      </pc:sldChg>
      <pc:sldChg chg="del">
        <pc:chgData name="aanand" userId="S::aanand_georgiatech-metz.fr#ext#@gtvault.onmicrosoft.com::d4feaecc-8ae8-4984-8b71-f36744ab87c5" providerId="AD" clId="Web-{02766289-2CFE-1333-182E-FBA506A86C15}" dt="2020-11-23T13:50:26.841" v="10"/>
        <pc:sldMkLst>
          <pc:docMk/>
          <pc:sldMk cId="3228851566" sldId="1190"/>
        </pc:sldMkLst>
      </pc:sldChg>
      <pc:sldChg chg="add replId">
        <pc:chgData name="aanand" userId="S::aanand_georgiatech-metz.fr#ext#@gtvault.onmicrosoft.com::d4feaecc-8ae8-4984-8b71-f36744ab87c5" providerId="AD" clId="Web-{02766289-2CFE-1333-182E-FBA506A86C15}" dt="2020-11-23T13:49:22.512" v="0"/>
        <pc:sldMkLst>
          <pc:docMk/>
          <pc:sldMk cId="3587461471" sldId="1271"/>
        </pc:sldMkLst>
      </pc:sldChg>
      <pc:sldChg chg="add replId">
        <pc:chgData name="aanand" userId="S::aanand_georgiatech-metz.fr#ext#@gtvault.onmicrosoft.com::d4feaecc-8ae8-4984-8b71-f36744ab87c5" providerId="AD" clId="Web-{02766289-2CFE-1333-182E-FBA506A86C15}" dt="2020-11-23T13:49:42.622" v="1"/>
        <pc:sldMkLst>
          <pc:docMk/>
          <pc:sldMk cId="2553280848" sldId="1272"/>
        </pc:sldMkLst>
      </pc:sldChg>
    </pc:docChg>
  </pc:docChgLst>
  <pc:docChgLst>
    <pc:chgData name="hkaur" userId="S::hkaur_georgiatech-metz.fr#ext#@gtvault.onmicrosoft.com::5f415274-125a-47cc-9c4a-5aa32381ddd6" providerId="AD" clId="Web-{EDDC4899-C606-29F3-0E50-828E3B572740}"/>
    <pc:docChg chg="addSld delSld modSld sldOrd addMainMaster modSection">
      <pc:chgData name="hkaur" userId="S::hkaur_georgiatech-metz.fr#ext#@gtvault.onmicrosoft.com::5f415274-125a-47cc-9c4a-5aa32381ddd6" providerId="AD" clId="Web-{EDDC4899-C606-29F3-0E50-828E3B572740}" dt="2020-11-23T14:44:04.947" v="471"/>
      <pc:docMkLst>
        <pc:docMk/>
      </pc:docMkLst>
      <pc:sldChg chg="del">
        <pc:chgData name="hkaur" userId="S::hkaur_georgiatech-metz.fr#ext#@gtvault.onmicrosoft.com::5f415274-125a-47cc-9c4a-5aa32381ddd6" providerId="AD" clId="Web-{EDDC4899-C606-29F3-0E50-828E3B572740}" dt="2020-11-23T13:52:10.460" v="11"/>
        <pc:sldMkLst>
          <pc:docMk/>
          <pc:sldMk cId="3791058380" sldId="256"/>
        </pc:sldMkLst>
      </pc:sldChg>
      <pc:sldChg chg="ord">
        <pc:chgData name="hkaur" userId="S::hkaur_georgiatech-metz.fr#ext#@gtvault.onmicrosoft.com::5f415274-125a-47cc-9c4a-5aa32381ddd6" providerId="AD" clId="Web-{EDDC4899-C606-29F3-0E50-828E3B572740}" dt="2020-11-23T14:07:33.479" v="170"/>
        <pc:sldMkLst>
          <pc:docMk/>
          <pc:sldMk cId="733776416" sldId="1260"/>
        </pc:sldMkLst>
      </pc:sldChg>
      <pc:sldChg chg="modSp delAnim modAnim">
        <pc:chgData name="hkaur" userId="S::hkaur_georgiatech-metz.fr#ext#@gtvault.onmicrosoft.com::5f415274-125a-47cc-9c4a-5aa32381ddd6" providerId="AD" clId="Web-{EDDC4899-C606-29F3-0E50-828E3B572740}" dt="2020-11-23T14:41:59.414" v="441"/>
        <pc:sldMkLst>
          <pc:docMk/>
          <pc:sldMk cId="3266898554" sldId="1261"/>
        </pc:sldMkLst>
        <pc:spChg chg="mod">
          <ac:chgData name="hkaur" userId="S::hkaur_georgiatech-metz.fr#ext#@gtvault.onmicrosoft.com::5f415274-125a-47cc-9c4a-5aa32381ddd6" providerId="AD" clId="Web-{EDDC4899-C606-29F3-0E50-828E3B572740}" dt="2020-11-23T13:58:04.192" v="64" actId="1076"/>
          <ac:spMkLst>
            <pc:docMk/>
            <pc:sldMk cId="3266898554" sldId="1261"/>
            <ac:spMk id="37" creationId="{58AE3539-A8B7-43F6-ADAC-AE2CA808050D}"/>
          </ac:spMkLst>
        </pc:spChg>
      </pc:sldChg>
      <pc:sldChg chg="delSp modSp delAnim modAnim">
        <pc:chgData name="hkaur" userId="S::hkaur_georgiatech-metz.fr#ext#@gtvault.onmicrosoft.com::5f415274-125a-47cc-9c4a-5aa32381ddd6" providerId="AD" clId="Web-{EDDC4899-C606-29F3-0E50-828E3B572740}" dt="2020-11-23T14:42:08.274" v="444"/>
        <pc:sldMkLst>
          <pc:docMk/>
          <pc:sldMk cId="4022448698" sldId="1262"/>
        </pc:sldMkLst>
        <pc:spChg chg="del mod">
          <ac:chgData name="hkaur" userId="S::hkaur_georgiatech-metz.fr#ext#@gtvault.onmicrosoft.com::5f415274-125a-47cc-9c4a-5aa32381ddd6" providerId="AD" clId="Web-{EDDC4899-C606-29F3-0E50-828E3B572740}" dt="2020-11-23T13:56:43.048" v="51"/>
          <ac:spMkLst>
            <pc:docMk/>
            <pc:sldMk cId="4022448698" sldId="1262"/>
            <ac:spMk id="10" creationId="{9CE1836A-356B-4D23-9003-1E5E6A80DBB8}"/>
          </ac:spMkLst>
        </pc:spChg>
        <pc:graphicFrameChg chg="mod modGraphic">
          <ac:chgData name="hkaur" userId="S::hkaur_georgiatech-metz.fr#ext#@gtvault.onmicrosoft.com::5f415274-125a-47cc-9c4a-5aa32381ddd6" providerId="AD" clId="Web-{EDDC4899-C606-29F3-0E50-828E3B572740}" dt="2020-11-23T13:57:32.987" v="54" actId="1076"/>
          <ac:graphicFrameMkLst>
            <pc:docMk/>
            <pc:sldMk cId="4022448698" sldId="1262"/>
            <ac:graphicFrameMk id="14" creationId="{AED91AFC-37A0-445A-BA83-5011D5B01E12}"/>
          </ac:graphicFrameMkLst>
        </pc:graphicFrameChg>
        <pc:picChg chg="mod">
          <ac:chgData name="hkaur" userId="S::hkaur_georgiatech-metz.fr#ext#@gtvault.onmicrosoft.com::5f415274-125a-47cc-9c4a-5aa32381ddd6" providerId="AD" clId="Web-{EDDC4899-C606-29F3-0E50-828E3B572740}" dt="2020-11-23T13:57:25.143" v="53" actId="1076"/>
          <ac:picMkLst>
            <pc:docMk/>
            <pc:sldMk cId="4022448698" sldId="1262"/>
            <ac:picMk id="5" creationId="{516566B8-CE19-466B-906C-3CA89DB625F4}"/>
          </ac:picMkLst>
        </pc:picChg>
      </pc:sldChg>
      <pc:sldChg chg="modSp delAnim modAnim">
        <pc:chgData name="hkaur" userId="S::hkaur_georgiatech-metz.fr#ext#@gtvault.onmicrosoft.com::5f415274-125a-47cc-9c4a-5aa32381ddd6" providerId="AD" clId="Web-{EDDC4899-C606-29F3-0E50-828E3B572740}" dt="2020-11-23T14:44:04.947" v="471"/>
        <pc:sldMkLst>
          <pc:docMk/>
          <pc:sldMk cId="1842342942" sldId="1263"/>
        </pc:sldMkLst>
        <pc:spChg chg="mod">
          <ac:chgData name="hkaur" userId="S::hkaur_georgiatech-metz.fr#ext#@gtvault.onmicrosoft.com::5f415274-125a-47cc-9c4a-5aa32381ddd6" providerId="AD" clId="Web-{EDDC4899-C606-29F3-0E50-828E3B572740}" dt="2020-11-23T13:55:25.467" v="46" actId="1076"/>
          <ac:spMkLst>
            <pc:docMk/>
            <pc:sldMk cId="1842342942" sldId="1263"/>
            <ac:spMk id="3" creationId="{2FD5919D-F40A-4775-BED6-B8ED5CB7A982}"/>
          </ac:spMkLst>
        </pc:spChg>
      </pc:sldChg>
      <pc:sldChg chg="delAnim modAnim">
        <pc:chgData name="hkaur" userId="S::hkaur_georgiatech-metz.fr#ext#@gtvault.onmicrosoft.com::5f415274-125a-47cc-9c4a-5aa32381ddd6" providerId="AD" clId="Web-{EDDC4899-C606-29F3-0E50-828E3B572740}" dt="2020-11-23T14:42:28.680" v="451"/>
        <pc:sldMkLst>
          <pc:docMk/>
          <pc:sldMk cId="2224640763" sldId="1264"/>
        </pc:sldMkLst>
      </pc:sldChg>
      <pc:sldChg chg="modSp del">
        <pc:chgData name="hkaur" userId="S::hkaur_georgiatech-metz.fr#ext#@gtvault.onmicrosoft.com::5f415274-125a-47cc-9c4a-5aa32381ddd6" providerId="AD" clId="Web-{EDDC4899-C606-29F3-0E50-828E3B572740}" dt="2020-11-23T13:51:43.897" v="10"/>
        <pc:sldMkLst>
          <pc:docMk/>
          <pc:sldMk cId="3960946945" sldId="1265"/>
        </pc:sldMkLst>
        <pc:spChg chg="mod">
          <ac:chgData name="hkaur" userId="S::hkaur_georgiatech-metz.fr#ext#@gtvault.onmicrosoft.com::5f415274-125a-47cc-9c4a-5aa32381ddd6" providerId="AD" clId="Web-{EDDC4899-C606-29F3-0E50-828E3B572740}" dt="2020-11-23T13:51:05.442" v="3" actId="20577"/>
          <ac:spMkLst>
            <pc:docMk/>
            <pc:sldMk cId="3960946945" sldId="1265"/>
            <ac:spMk id="367" creationId="{B7181F85-BF20-467D-A724-8AC0130CBAC2}"/>
          </ac:spMkLst>
        </pc:spChg>
        <pc:spChg chg="mod">
          <ac:chgData name="hkaur" userId="S::hkaur_georgiatech-metz.fr#ext#@gtvault.onmicrosoft.com::5f415274-125a-47cc-9c4a-5aa32381ddd6" providerId="AD" clId="Web-{EDDC4899-C606-29F3-0E50-828E3B572740}" dt="2020-11-23T13:51:07.942" v="5" actId="20577"/>
          <ac:spMkLst>
            <pc:docMk/>
            <pc:sldMk cId="3960946945" sldId="1265"/>
            <ac:spMk id="374" creationId="{0D05AF63-7CFA-4B00-B149-399C69637A7D}"/>
          </ac:spMkLst>
        </pc:spChg>
      </pc:sldChg>
      <pc:sldChg chg="addSp delSp modSp delAnim modAnim">
        <pc:chgData name="hkaur" userId="S::hkaur_georgiatech-metz.fr#ext#@gtvault.onmicrosoft.com::5f415274-125a-47cc-9c4a-5aa32381ddd6" providerId="AD" clId="Web-{EDDC4899-C606-29F3-0E50-828E3B572740}" dt="2020-11-23T14:43:21.837" v="466"/>
        <pc:sldMkLst>
          <pc:docMk/>
          <pc:sldMk cId="472203034" sldId="1266"/>
        </pc:sldMkLst>
        <pc:spChg chg="mod">
          <ac:chgData name="hkaur" userId="S::hkaur_georgiatech-metz.fr#ext#@gtvault.onmicrosoft.com::5f415274-125a-47cc-9c4a-5aa32381ddd6" providerId="AD" clId="Web-{EDDC4899-C606-29F3-0E50-828E3B572740}" dt="2020-11-23T13:53:36.604" v="24" actId="20577"/>
          <ac:spMkLst>
            <pc:docMk/>
            <pc:sldMk cId="472203034" sldId="1266"/>
            <ac:spMk id="5" creationId="{5F8F4454-2645-48F7-80FD-9D068E8D6E57}"/>
          </ac:spMkLst>
        </pc:spChg>
        <pc:spChg chg="add del">
          <ac:chgData name="hkaur" userId="S::hkaur_georgiatech-metz.fr#ext#@gtvault.onmicrosoft.com::5f415274-125a-47cc-9c4a-5aa32381ddd6" providerId="AD" clId="Web-{EDDC4899-C606-29F3-0E50-828E3B572740}" dt="2020-11-23T14:31:23.921" v="304"/>
          <ac:spMkLst>
            <pc:docMk/>
            <pc:sldMk cId="472203034" sldId="1266"/>
            <ac:spMk id="13" creationId="{74782926-9F76-4D2C-998A-D545E2216E80}"/>
          </ac:spMkLst>
        </pc:spChg>
        <pc:spChg chg="mod">
          <ac:chgData name="hkaur" userId="S::hkaur_georgiatech-metz.fr#ext#@gtvault.onmicrosoft.com::5f415274-125a-47cc-9c4a-5aa32381ddd6" providerId="AD" clId="Web-{EDDC4899-C606-29F3-0E50-828E3B572740}" dt="2020-11-23T13:53:32.025" v="19" actId="20577"/>
          <ac:spMkLst>
            <pc:docMk/>
            <pc:sldMk cId="472203034" sldId="1266"/>
            <ac:spMk id="16" creationId="{44C3210B-7862-4A6C-8AE0-D8296A3852D3}"/>
          </ac:spMkLst>
        </pc:spChg>
        <pc:spChg chg="mod">
          <ac:chgData name="hkaur" userId="S::hkaur_georgiatech-metz.fr#ext#@gtvault.onmicrosoft.com::5f415274-125a-47cc-9c4a-5aa32381ddd6" providerId="AD" clId="Web-{EDDC4899-C606-29F3-0E50-828E3B572740}" dt="2020-11-23T13:53:24.025" v="16" actId="20577"/>
          <ac:spMkLst>
            <pc:docMk/>
            <pc:sldMk cId="472203034" sldId="1266"/>
            <ac:spMk id="38" creationId="{F751877C-3661-44F1-9461-E4697BB01001}"/>
          </ac:spMkLst>
        </pc:spChg>
      </pc:sldChg>
      <pc:sldChg chg="modSp delAnim modAnim">
        <pc:chgData name="hkaur" userId="S::hkaur_georgiatech-metz.fr#ext#@gtvault.onmicrosoft.com::5f415274-125a-47cc-9c4a-5aa32381ddd6" providerId="AD" clId="Web-{EDDC4899-C606-29F3-0E50-828E3B572740}" dt="2020-11-23T14:41:43.242" v="435"/>
        <pc:sldMkLst>
          <pc:docMk/>
          <pc:sldMk cId="2707328693" sldId="1269"/>
        </pc:sldMkLst>
        <pc:spChg chg="mod">
          <ac:chgData name="hkaur" userId="S::hkaur_georgiatech-metz.fr#ext#@gtvault.onmicrosoft.com::5f415274-125a-47cc-9c4a-5aa32381ddd6" providerId="AD" clId="Web-{EDDC4899-C606-29F3-0E50-828E3B572740}" dt="2020-11-23T14:08:41.917" v="179" actId="20577"/>
          <ac:spMkLst>
            <pc:docMk/>
            <pc:sldMk cId="2707328693" sldId="1269"/>
            <ac:spMk id="14" creationId="{8DC45AD5-993A-463F-A6B9-A2FF917A0FCA}"/>
          </ac:spMkLst>
        </pc:spChg>
        <pc:spChg chg="mod">
          <ac:chgData name="hkaur" userId="S::hkaur_georgiatech-metz.fr#ext#@gtvault.onmicrosoft.com::5f415274-125a-47cc-9c4a-5aa32381ddd6" providerId="AD" clId="Web-{EDDC4899-C606-29F3-0E50-828E3B572740}" dt="2020-11-23T14:08:41.761" v="175" actId="20577"/>
          <ac:spMkLst>
            <pc:docMk/>
            <pc:sldMk cId="2707328693" sldId="1269"/>
            <ac:spMk id="24" creationId="{C8183966-118F-40D9-B45D-A3475E530506}"/>
          </ac:spMkLst>
        </pc:spChg>
        <pc:spChg chg="mod">
          <ac:chgData name="hkaur" userId="S::hkaur_georgiatech-metz.fr#ext#@gtvault.onmicrosoft.com::5f415274-125a-47cc-9c4a-5aa32381ddd6" providerId="AD" clId="Web-{EDDC4899-C606-29F3-0E50-828E3B572740}" dt="2020-11-23T14:08:42.199" v="181" actId="20577"/>
          <ac:spMkLst>
            <pc:docMk/>
            <pc:sldMk cId="2707328693" sldId="1269"/>
            <ac:spMk id="26" creationId="{68603FDC-E658-46C5-B83E-DCBF2AFCB5D6}"/>
          </ac:spMkLst>
        </pc:spChg>
      </pc:sldChg>
      <pc:sldChg chg="modSp delAnim modAnim">
        <pc:chgData name="hkaur" userId="S::hkaur_georgiatech-metz.fr#ext#@gtvault.onmicrosoft.com::5f415274-125a-47cc-9c4a-5aa32381ddd6" providerId="AD" clId="Web-{EDDC4899-C606-29F3-0E50-828E3B572740}" dt="2020-11-23T14:43:41.228" v="467"/>
        <pc:sldMkLst>
          <pc:docMk/>
          <pc:sldMk cId="3027585366" sldId="1270"/>
        </pc:sldMkLst>
        <pc:spChg chg="mod">
          <ac:chgData name="hkaur" userId="S::hkaur_georgiatech-metz.fr#ext#@gtvault.onmicrosoft.com::5f415274-125a-47cc-9c4a-5aa32381ddd6" providerId="AD" clId="Web-{EDDC4899-C606-29F3-0E50-828E3B572740}" dt="2020-11-23T13:54:46.825" v="39"/>
          <ac:spMkLst>
            <pc:docMk/>
            <pc:sldMk cId="3027585366" sldId="1270"/>
            <ac:spMk id="274" creationId="{F6B867D4-8C7F-46CE-912C-A919AF5F6167}"/>
          </ac:spMkLst>
        </pc:spChg>
        <pc:spChg chg="mod">
          <ac:chgData name="hkaur" userId="S::hkaur_georgiatech-metz.fr#ext#@gtvault.onmicrosoft.com::5f415274-125a-47cc-9c4a-5aa32381ddd6" providerId="AD" clId="Web-{EDDC4899-C606-29F3-0E50-828E3B572740}" dt="2020-11-23T13:54:46.778" v="38"/>
          <ac:spMkLst>
            <pc:docMk/>
            <pc:sldMk cId="3027585366" sldId="1270"/>
            <ac:spMk id="277" creationId="{55CEA382-94AE-4C3F-BEF0-F5CF03900BE7}"/>
          </ac:spMkLst>
        </pc:spChg>
        <pc:spChg chg="mod">
          <ac:chgData name="hkaur" userId="S::hkaur_georgiatech-metz.fr#ext#@gtvault.onmicrosoft.com::5f415274-125a-47cc-9c4a-5aa32381ddd6" providerId="AD" clId="Web-{EDDC4899-C606-29F3-0E50-828E3B572740}" dt="2020-11-23T13:51:15.958" v="7" actId="20577"/>
          <ac:spMkLst>
            <pc:docMk/>
            <pc:sldMk cId="3027585366" sldId="1270"/>
            <ac:spMk id="367" creationId="{B7181F85-BF20-467D-A724-8AC0130CBAC2}"/>
          </ac:spMkLst>
        </pc:spChg>
        <pc:spChg chg="mod">
          <ac:chgData name="hkaur" userId="S::hkaur_georgiatech-metz.fr#ext#@gtvault.onmicrosoft.com::5f415274-125a-47cc-9c4a-5aa32381ddd6" providerId="AD" clId="Web-{EDDC4899-C606-29F3-0E50-828E3B572740}" dt="2020-11-23T13:51:21.505" v="9" actId="20577"/>
          <ac:spMkLst>
            <pc:docMk/>
            <pc:sldMk cId="3027585366" sldId="1270"/>
            <ac:spMk id="374" creationId="{0D05AF63-7CFA-4B00-B149-399C69637A7D}"/>
          </ac:spMkLst>
        </pc:spChg>
        <pc:spChg chg="mod">
          <ac:chgData name="hkaur" userId="S::hkaur_georgiatech-metz.fr#ext#@gtvault.onmicrosoft.com::5f415274-125a-47cc-9c4a-5aa32381ddd6" providerId="AD" clId="Web-{EDDC4899-C606-29F3-0E50-828E3B572740}" dt="2020-11-23T13:54:59.482" v="44"/>
          <ac:spMkLst>
            <pc:docMk/>
            <pc:sldMk cId="3027585366" sldId="1270"/>
            <ac:spMk id="3742" creationId="{8E11D7ED-ABE5-464C-A668-44493E114080}"/>
          </ac:spMkLst>
        </pc:spChg>
        <pc:spChg chg="mod">
          <ac:chgData name="hkaur" userId="S::hkaur_georgiatech-metz.fr#ext#@gtvault.onmicrosoft.com::5f415274-125a-47cc-9c4a-5aa32381ddd6" providerId="AD" clId="Web-{EDDC4899-C606-29F3-0E50-828E3B572740}" dt="2020-11-23T13:54:46.872" v="40"/>
          <ac:spMkLst>
            <pc:docMk/>
            <pc:sldMk cId="3027585366" sldId="1270"/>
            <ac:spMk id="3792" creationId="{56596D20-8BB6-4E72-A68A-7C44A8C2E042}"/>
          </ac:spMkLst>
        </pc:spChg>
      </pc:sldChg>
      <pc:sldChg chg="addSp delSp modSp new">
        <pc:chgData name="hkaur" userId="S::hkaur_georgiatech-metz.fr#ext#@gtvault.onmicrosoft.com::5f415274-125a-47cc-9c4a-5aa32381ddd6" providerId="AD" clId="Web-{EDDC4899-C606-29F3-0E50-828E3B572740}" dt="2020-11-23T14:07:55.104" v="172" actId="1076"/>
        <pc:sldMkLst>
          <pc:docMk/>
          <pc:sldMk cId="3655297364" sldId="1273"/>
        </pc:sldMkLst>
        <pc:spChg chg="add mod">
          <ac:chgData name="hkaur" userId="S::hkaur_georgiatech-metz.fr#ext#@gtvault.onmicrosoft.com::5f415274-125a-47cc-9c4a-5aa32381ddd6" providerId="AD" clId="Web-{EDDC4899-C606-29F3-0E50-828E3B572740}" dt="2020-11-23T14:07:18.088" v="168"/>
          <ac:spMkLst>
            <pc:docMk/>
            <pc:sldMk cId="3655297364" sldId="1273"/>
            <ac:spMk id="2" creationId="{2D28BD96-7018-46DF-BF7B-2BAB7ECDE97C}"/>
          </ac:spMkLst>
        </pc:spChg>
        <pc:spChg chg="del">
          <ac:chgData name="hkaur" userId="S::hkaur_georgiatech-metz.fr#ext#@gtvault.onmicrosoft.com::5f415274-125a-47cc-9c4a-5aa32381ddd6" providerId="AD" clId="Web-{EDDC4899-C606-29F3-0E50-828E3B572740}" dt="2020-11-23T13:58:45.115" v="67"/>
          <ac:spMkLst>
            <pc:docMk/>
            <pc:sldMk cId="3655297364" sldId="1273"/>
            <ac:spMk id="2" creationId="{D4459D0E-B8EE-4E1E-8EFA-ACEA8EF32BF5}"/>
          </ac:spMkLst>
        </pc:spChg>
        <pc:spChg chg="del">
          <ac:chgData name="hkaur" userId="S::hkaur_georgiatech-metz.fr#ext#@gtvault.onmicrosoft.com::5f415274-125a-47cc-9c4a-5aa32381ddd6" providerId="AD" clId="Web-{EDDC4899-C606-29F3-0E50-828E3B572740}" dt="2020-11-23T13:58:43.443" v="66"/>
          <ac:spMkLst>
            <pc:docMk/>
            <pc:sldMk cId="3655297364" sldId="1273"/>
            <ac:spMk id="3" creationId="{C20E6902-9B94-42EB-A770-726F57923A05}"/>
          </ac:spMkLst>
        </pc:spChg>
        <pc:spChg chg="ord">
          <ac:chgData name="hkaur" userId="S::hkaur_georgiatech-metz.fr#ext#@gtvault.onmicrosoft.com::5f415274-125a-47cc-9c4a-5aa32381ddd6" providerId="AD" clId="Web-{EDDC4899-C606-29F3-0E50-828E3B572740}" dt="2020-11-23T14:02:08.544" v="114"/>
          <ac:spMkLst>
            <pc:docMk/>
            <pc:sldMk cId="3655297364" sldId="1273"/>
            <ac:spMk id="4" creationId="{86EA371B-02CA-4DC0-B80D-183F15973E49}"/>
          </ac:spMkLst>
        </pc:spChg>
        <pc:spChg chg="add mod ord">
          <ac:chgData name="hkaur" userId="S::hkaur_georgiatech-metz.fr#ext#@gtvault.onmicrosoft.com::5f415274-125a-47cc-9c4a-5aa32381ddd6" providerId="AD" clId="Web-{EDDC4899-C606-29F3-0E50-828E3B572740}" dt="2020-11-23T14:07:01.103" v="166" actId="1076"/>
          <ac:spMkLst>
            <pc:docMk/>
            <pc:sldMk cId="3655297364" sldId="1273"/>
            <ac:spMk id="22" creationId="{21631B9E-1979-4C11-90D5-EF3CA0B37B7E}"/>
          </ac:spMkLst>
        </pc:spChg>
        <pc:spChg chg="add mod">
          <ac:chgData name="hkaur" userId="S::hkaur_georgiatech-metz.fr#ext#@gtvault.onmicrosoft.com::5f415274-125a-47cc-9c4a-5aa32381ddd6" providerId="AD" clId="Web-{EDDC4899-C606-29F3-0E50-828E3B572740}" dt="2020-11-23T14:00:53.510" v="98" actId="1076"/>
          <ac:spMkLst>
            <pc:docMk/>
            <pc:sldMk cId="3655297364" sldId="1273"/>
            <ac:spMk id="24" creationId="{CF9BF6A5-7CC1-424F-A35B-450B083C61A4}"/>
          </ac:spMkLst>
        </pc:spChg>
        <pc:graphicFrameChg chg="add mod ord modGraphic">
          <ac:chgData name="hkaur" userId="S::hkaur_georgiatech-metz.fr#ext#@gtvault.onmicrosoft.com::5f415274-125a-47cc-9c4a-5aa32381ddd6" providerId="AD" clId="Web-{EDDC4899-C606-29F3-0E50-828E3B572740}" dt="2020-11-23T14:04:21.565" v="136"/>
          <ac:graphicFrameMkLst>
            <pc:docMk/>
            <pc:sldMk cId="3655297364" sldId="1273"/>
            <ac:graphicFrameMk id="6" creationId="{66EE99A9-0B62-45F5-AD8F-BA80A5AD379E}"/>
          </ac:graphicFrameMkLst>
        </pc:graphicFrameChg>
        <pc:graphicFrameChg chg="add mod ord modGraphic">
          <ac:chgData name="hkaur" userId="S::hkaur_georgiatech-metz.fr#ext#@gtvault.onmicrosoft.com::5f415274-125a-47cc-9c4a-5aa32381ddd6" providerId="AD" clId="Web-{EDDC4899-C606-29F3-0E50-828E3B572740}" dt="2020-11-23T14:03:50.689" v="130"/>
          <ac:graphicFrameMkLst>
            <pc:docMk/>
            <pc:sldMk cId="3655297364" sldId="1273"/>
            <ac:graphicFrameMk id="8" creationId="{82BFAECC-614A-4316-9161-D3B3C06DA85F}"/>
          </ac:graphicFrameMkLst>
        </pc:graphicFrameChg>
        <pc:graphicFrameChg chg="add mod ord modGraphic">
          <ac:chgData name="hkaur" userId="S::hkaur_georgiatech-metz.fr#ext#@gtvault.onmicrosoft.com::5f415274-125a-47cc-9c4a-5aa32381ddd6" providerId="AD" clId="Web-{EDDC4899-C606-29F3-0E50-828E3B572740}" dt="2020-11-23T14:04:08.127" v="131"/>
          <ac:graphicFrameMkLst>
            <pc:docMk/>
            <pc:sldMk cId="3655297364" sldId="1273"/>
            <ac:graphicFrameMk id="10" creationId="{2EB7FD14-C3CA-46AB-8706-DC4D181A35EF}"/>
          </ac:graphicFrameMkLst>
        </pc:graphicFrameChg>
        <pc:graphicFrameChg chg="add mod modGraphic">
          <ac:chgData name="hkaur" userId="S::hkaur_georgiatech-metz.fr#ext#@gtvault.onmicrosoft.com::5f415274-125a-47cc-9c4a-5aa32381ddd6" providerId="AD" clId="Web-{EDDC4899-C606-29F3-0E50-828E3B572740}" dt="2020-11-23T14:07:48.588" v="171" actId="1076"/>
          <ac:graphicFrameMkLst>
            <pc:docMk/>
            <pc:sldMk cId="3655297364" sldId="1273"/>
            <ac:graphicFrameMk id="12" creationId="{8A98476F-75A7-4A7C-8ED2-C4A637297C4D}"/>
          </ac:graphicFrameMkLst>
        </pc:graphicFrameChg>
        <pc:graphicFrameChg chg="add mod">
          <ac:chgData name="hkaur" userId="S::hkaur_georgiatech-metz.fr#ext#@gtvault.onmicrosoft.com::5f415274-125a-47cc-9c4a-5aa32381ddd6" providerId="AD" clId="Web-{EDDC4899-C606-29F3-0E50-828E3B572740}" dt="2020-11-23T14:07:55.104" v="172" actId="1076"/>
          <ac:graphicFrameMkLst>
            <pc:docMk/>
            <pc:sldMk cId="3655297364" sldId="1273"/>
            <ac:graphicFrameMk id="14" creationId="{3DEC0715-3E4E-4006-A79C-408BE2261D6B}"/>
          </ac:graphicFrameMkLst>
        </pc:graphicFrameChg>
        <pc:graphicFrameChg chg="add mod modGraphic">
          <ac:chgData name="hkaur" userId="S::hkaur_georgiatech-metz.fr#ext#@gtvault.onmicrosoft.com::5f415274-125a-47cc-9c4a-5aa32381ddd6" providerId="AD" clId="Web-{EDDC4899-C606-29F3-0E50-828E3B572740}" dt="2020-11-23T14:07:07.635" v="167" actId="1076"/>
          <ac:graphicFrameMkLst>
            <pc:docMk/>
            <pc:sldMk cId="3655297364" sldId="1273"/>
            <ac:graphicFrameMk id="16" creationId="{23A28644-C773-4F91-9655-E9127DD0104A}"/>
          </ac:graphicFrameMkLst>
        </pc:graphicFrameChg>
        <pc:cxnChg chg="add mod">
          <ac:chgData name="hkaur" userId="S::hkaur_georgiatech-metz.fr#ext#@gtvault.onmicrosoft.com::5f415274-125a-47cc-9c4a-5aa32381ddd6" providerId="AD" clId="Web-{EDDC4899-C606-29F3-0E50-828E3B572740}" dt="2020-11-23T14:06:55.884" v="154" actId="1076"/>
          <ac:cxnSpMkLst>
            <pc:docMk/>
            <pc:sldMk cId="3655297364" sldId="1273"/>
            <ac:cxnSpMk id="18" creationId="{D5A2D7F4-6152-44E2-A27E-2A27F5FD0473}"/>
          </ac:cxnSpMkLst>
        </pc:cxnChg>
        <pc:cxnChg chg="add mod">
          <ac:chgData name="hkaur" userId="S::hkaur_georgiatech-metz.fr#ext#@gtvault.onmicrosoft.com::5f415274-125a-47cc-9c4a-5aa32381ddd6" providerId="AD" clId="Web-{EDDC4899-C606-29F3-0E50-828E3B572740}" dt="2020-11-23T14:06:56.025" v="155" actId="1076"/>
          <ac:cxnSpMkLst>
            <pc:docMk/>
            <pc:sldMk cId="3655297364" sldId="1273"/>
            <ac:cxnSpMk id="20" creationId="{E99DB41F-3C7A-49B9-A909-732A537D10D9}"/>
          </ac:cxnSpMkLst>
        </pc:cxnChg>
        <pc:cxnChg chg="add mod">
          <ac:chgData name="hkaur" userId="S::hkaur_georgiatech-metz.fr#ext#@gtvault.onmicrosoft.com::5f415274-125a-47cc-9c4a-5aa32381ddd6" providerId="AD" clId="Web-{EDDC4899-C606-29F3-0E50-828E3B572740}" dt="2020-11-23T14:06:24.069" v="152" actId="1076"/>
          <ac:cxnSpMkLst>
            <pc:docMk/>
            <pc:sldMk cId="3655297364" sldId="1273"/>
            <ac:cxnSpMk id="26" creationId="{371C709C-BF5B-46E7-84C3-0974EE2C43DA}"/>
          </ac:cxnSpMkLst>
        </pc:cxnChg>
        <pc:cxnChg chg="add mod">
          <ac:chgData name="hkaur" userId="S::hkaur_georgiatech-metz.fr#ext#@gtvault.onmicrosoft.com::5f415274-125a-47cc-9c4a-5aa32381ddd6" providerId="AD" clId="Web-{EDDC4899-C606-29F3-0E50-828E3B572740}" dt="2020-11-23T14:00:50.963" v="97" actId="1076"/>
          <ac:cxnSpMkLst>
            <pc:docMk/>
            <pc:sldMk cId="3655297364" sldId="1273"/>
            <ac:cxnSpMk id="28" creationId="{71AAF3D1-E303-411E-AAE2-B6B99A5171E4}"/>
          </ac:cxnSpMkLst>
        </pc:cxnChg>
      </pc:sldChg>
      <pc:sldChg chg="modSp add del">
        <pc:chgData name="hkaur" userId="S::hkaur_georgiatech-metz.fr#ext#@gtvault.onmicrosoft.com::5f415274-125a-47cc-9c4a-5aa32381ddd6" providerId="AD" clId="Web-{EDDC4899-C606-29F3-0E50-828E3B572740}" dt="2020-11-23T14:07:26.135" v="169"/>
        <pc:sldMkLst>
          <pc:docMk/>
          <pc:sldMk cId="1186044896" sldId="1274"/>
        </pc:sldMkLst>
        <pc:spChg chg="mod">
          <ac:chgData name="hkaur" userId="S::hkaur_georgiatech-metz.fr#ext#@gtvault.onmicrosoft.com::5f415274-125a-47cc-9c4a-5aa32381ddd6" providerId="AD" clId="Web-{EDDC4899-C606-29F3-0E50-828E3B572740}" dt="2020-11-23T13:59:26.820" v="74" actId="1076"/>
          <ac:spMkLst>
            <pc:docMk/>
            <pc:sldMk cId="1186044896" sldId="1274"/>
            <ac:spMk id="13" creationId="{D2FA82C6-6057-DC47-9E9D-134CDB45164D}"/>
          </ac:spMkLst>
        </pc:spChg>
      </pc:sldChg>
      <pc:sldChg chg="add">
        <pc:chgData name="hkaur" userId="S::hkaur_georgiatech-metz.fr#ext#@gtvault.onmicrosoft.com::5f415274-125a-47cc-9c4a-5aa32381ddd6" providerId="AD" clId="Web-{EDDC4899-C606-29F3-0E50-828E3B572740}" dt="2020-11-23T14:13:34.750" v="184"/>
        <pc:sldMkLst>
          <pc:docMk/>
          <pc:sldMk cId="912119209" sldId="1276"/>
        </pc:sldMkLst>
      </pc:sldChg>
      <pc:sldChg chg="add">
        <pc:chgData name="hkaur" userId="S::hkaur_georgiatech-metz.fr#ext#@gtvault.onmicrosoft.com::5f415274-125a-47cc-9c4a-5aa32381ddd6" providerId="AD" clId="Web-{EDDC4899-C606-29F3-0E50-828E3B572740}" dt="2020-11-23T14:13:35" v="185"/>
        <pc:sldMkLst>
          <pc:docMk/>
          <pc:sldMk cId="1298464305" sldId="1277"/>
        </pc:sldMkLst>
      </pc:sldChg>
      <pc:sldChg chg="add">
        <pc:chgData name="hkaur" userId="S::hkaur_georgiatech-metz.fr#ext#@gtvault.onmicrosoft.com::5f415274-125a-47cc-9c4a-5aa32381ddd6" providerId="AD" clId="Web-{EDDC4899-C606-29F3-0E50-828E3B572740}" dt="2020-11-23T14:13:35.203" v="186"/>
        <pc:sldMkLst>
          <pc:docMk/>
          <pc:sldMk cId="3319965752" sldId="1278"/>
        </pc:sldMkLst>
      </pc:sldChg>
      <pc:sldChg chg="add">
        <pc:chgData name="hkaur" userId="S::hkaur_georgiatech-metz.fr#ext#@gtvault.onmicrosoft.com::5f415274-125a-47cc-9c4a-5aa32381ddd6" providerId="AD" clId="Web-{EDDC4899-C606-29F3-0E50-828E3B572740}" dt="2020-11-23T14:13:35.406" v="187"/>
        <pc:sldMkLst>
          <pc:docMk/>
          <pc:sldMk cId="4124722577" sldId="1279"/>
        </pc:sldMkLst>
      </pc:sldChg>
      <pc:sldChg chg="addSp delSp modSp add addAnim">
        <pc:chgData name="hkaur" userId="S::hkaur_georgiatech-metz.fr#ext#@gtvault.onmicrosoft.com::5f415274-125a-47cc-9c4a-5aa32381ddd6" providerId="AD" clId="Web-{EDDC4899-C606-29F3-0E50-828E3B572740}" dt="2020-11-23T14:39:13.021" v="427" actId="1076"/>
        <pc:sldMkLst>
          <pc:docMk/>
          <pc:sldMk cId="855237044" sldId="1280"/>
        </pc:sldMkLst>
        <pc:spChg chg="mod">
          <ac:chgData name="hkaur" userId="S::hkaur_georgiatech-metz.fr#ext#@gtvault.onmicrosoft.com::5f415274-125a-47cc-9c4a-5aa32381ddd6" providerId="AD" clId="Web-{EDDC4899-C606-29F3-0E50-828E3B572740}" dt="2020-11-23T14:37:06.879" v="378" actId="20577"/>
          <ac:spMkLst>
            <pc:docMk/>
            <pc:sldMk cId="855237044" sldId="1280"/>
            <ac:spMk id="2" creationId="{BA6DDF03-8575-4718-92CF-547DC7CB252D}"/>
          </ac:spMkLst>
        </pc:spChg>
        <pc:spChg chg="mod">
          <ac:chgData name="hkaur" userId="S::hkaur_georgiatech-metz.fr#ext#@gtvault.onmicrosoft.com::5f415274-125a-47cc-9c4a-5aa32381ddd6" providerId="AD" clId="Web-{EDDC4899-C606-29F3-0E50-828E3B572740}" dt="2020-11-23T14:36:22.566" v="368" actId="14100"/>
          <ac:spMkLst>
            <pc:docMk/>
            <pc:sldMk cId="855237044" sldId="1280"/>
            <ac:spMk id="4" creationId="{9FA00F57-08C8-4236-9D08-575B8B451449}"/>
          </ac:spMkLst>
        </pc:spChg>
        <pc:spChg chg="mod">
          <ac:chgData name="hkaur" userId="S::hkaur_georgiatech-metz.fr#ext#@gtvault.onmicrosoft.com::5f415274-125a-47cc-9c4a-5aa32381ddd6" providerId="AD" clId="Web-{EDDC4899-C606-29F3-0E50-828E3B572740}" dt="2020-11-23T14:39:04.459" v="424" actId="1076"/>
          <ac:spMkLst>
            <pc:docMk/>
            <pc:sldMk cId="855237044" sldId="1280"/>
            <ac:spMk id="5" creationId="{00000000-0000-0000-0000-000000000000}"/>
          </ac:spMkLst>
        </pc:spChg>
        <pc:spChg chg="mod">
          <ac:chgData name="hkaur" userId="S::hkaur_georgiatech-metz.fr#ext#@gtvault.onmicrosoft.com::5f415274-125a-47cc-9c4a-5aa32381ddd6" providerId="AD" clId="Web-{EDDC4899-C606-29F3-0E50-828E3B572740}" dt="2020-11-23T14:16:20.002" v="246" actId="20577"/>
          <ac:spMkLst>
            <pc:docMk/>
            <pc:sldMk cId="855237044" sldId="1280"/>
            <ac:spMk id="8" creationId="{00000000-0000-0000-0000-000000000000}"/>
          </ac:spMkLst>
        </pc:spChg>
        <pc:spChg chg="mod">
          <ac:chgData name="hkaur" userId="S::hkaur_georgiatech-metz.fr#ext#@gtvault.onmicrosoft.com::5f415274-125a-47cc-9c4a-5aa32381ddd6" providerId="AD" clId="Web-{EDDC4899-C606-29F3-0E50-828E3B572740}" dt="2020-11-23T14:16:24.986" v="247" actId="20577"/>
          <ac:spMkLst>
            <pc:docMk/>
            <pc:sldMk cId="855237044" sldId="1280"/>
            <ac:spMk id="11" creationId="{00000000-0000-0000-0000-000000000000}"/>
          </ac:spMkLst>
        </pc:spChg>
        <pc:spChg chg="del">
          <ac:chgData name="hkaur" userId="S::hkaur_georgiatech-metz.fr#ext#@gtvault.onmicrosoft.com::5f415274-125a-47cc-9c4a-5aa32381ddd6" providerId="AD" clId="Web-{EDDC4899-C606-29F3-0E50-828E3B572740}" dt="2020-11-23T14:37:09.332" v="379"/>
          <ac:spMkLst>
            <pc:docMk/>
            <pc:sldMk cId="855237044" sldId="1280"/>
            <ac:spMk id="12" creationId="{A92CBAE6-2213-440B-B2C4-0A420AFFE7DA}"/>
          </ac:spMkLst>
        </pc:spChg>
        <pc:spChg chg="add mod">
          <ac:chgData name="hkaur" userId="S::hkaur_georgiatech-metz.fr#ext#@gtvault.onmicrosoft.com::5f415274-125a-47cc-9c4a-5aa32381ddd6" providerId="AD" clId="Web-{EDDC4899-C606-29F3-0E50-828E3B572740}" dt="2020-11-23T14:38:12.302" v="413" actId="20577"/>
          <ac:spMkLst>
            <pc:docMk/>
            <pc:sldMk cId="855237044" sldId="1280"/>
            <ac:spMk id="13" creationId="{1A45BE27-F52D-4CD7-833A-C8D5B07AB68C}"/>
          </ac:spMkLst>
        </pc:spChg>
        <pc:spChg chg="mod">
          <ac:chgData name="hkaur" userId="S::hkaur_georgiatech-metz.fr#ext#@gtvault.onmicrosoft.com::5f415274-125a-47cc-9c4a-5aa32381ddd6" providerId="AD" clId="Web-{EDDC4899-C606-29F3-0E50-828E3B572740}" dt="2020-11-23T14:16:28.736" v="248" actId="20577"/>
          <ac:spMkLst>
            <pc:docMk/>
            <pc:sldMk cId="855237044" sldId="1280"/>
            <ac:spMk id="15" creationId="{00000000-0000-0000-0000-000000000000}"/>
          </ac:spMkLst>
        </pc:spChg>
        <pc:spChg chg="mod">
          <ac:chgData name="hkaur" userId="S::hkaur_georgiatech-metz.fr#ext#@gtvault.onmicrosoft.com::5f415274-125a-47cc-9c4a-5aa32381ddd6" providerId="AD" clId="Web-{EDDC4899-C606-29F3-0E50-828E3B572740}" dt="2020-11-23T14:16:30.909" v="250" actId="20577"/>
          <ac:spMkLst>
            <pc:docMk/>
            <pc:sldMk cId="855237044" sldId="1280"/>
            <ac:spMk id="17" creationId="{00000000-0000-0000-0000-000000000000}"/>
          </ac:spMkLst>
        </pc:spChg>
        <pc:spChg chg="add mod">
          <ac:chgData name="hkaur" userId="S::hkaur_georgiatech-metz.fr#ext#@gtvault.onmicrosoft.com::5f415274-125a-47cc-9c4a-5aa32381ddd6" providerId="AD" clId="Web-{EDDC4899-C606-29F3-0E50-828E3B572740}" dt="2020-11-23T14:36:56.098" v="373" actId="1076"/>
          <ac:spMkLst>
            <pc:docMk/>
            <pc:sldMk cId="855237044" sldId="1280"/>
            <ac:spMk id="21" creationId="{2B2E5115-B8E3-4850-A69E-EBA75284C351}"/>
          </ac:spMkLst>
        </pc:spChg>
        <pc:spChg chg="mod">
          <ac:chgData name="hkaur" userId="S::hkaur_georgiatech-metz.fr#ext#@gtvault.onmicrosoft.com::5f415274-125a-47cc-9c4a-5aa32381ddd6" providerId="AD" clId="Web-{EDDC4899-C606-29F3-0E50-828E3B572740}" dt="2020-11-23T14:39:02.896" v="423" actId="1076"/>
          <ac:spMkLst>
            <pc:docMk/>
            <pc:sldMk cId="855237044" sldId="1280"/>
            <ac:spMk id="24" creationId="{00000000-0000-0000-0000-000000000000}"/>
          </ac:spMkLst>
        </pc:spChg>
        <pc:spChg chg="mod">
          <ac:chgData name="hkaur" userId="S::hkaur_georgiatech-metz.fr#ext#@gtvault.onmicrosoft.com::5f415274-125a-47cc-9c4a-5aa32381ddd6" providerId="AD" clId="Web-{EDDC4899-C606-29F3-0E50-828E3B572740}" dt="2020-11-23T14:37:26.239" v="383" actId="1076"/>
          <ac:spMkLst>
            <pc:docMk/>
            <pc:sldMk cId="855237044" sldId="1280"/>
            <ac:spMk id="130" creationId="{92D61D6F-CBC0-4FA1-99FE-A0E77476BFCD}"/>
          </ac:spMkLst>
        </pc:spChg>
        <pc:spChg chg="mod">
          <ac:chgData name="hkaur" userId="S::hkaur_georgiatech-metz.fr#ext#@gtvault.onmicrosoft.com::5f415274-125a-47cc-9c4a-5aa32381ddd6" providerId="AD" clId="Web-{EDDC4899-C606-29F3-0E50-828E3B572740}" dt="2020-11-23T14:37:26.254" v="384" actId="1076"/>
          <ac:spMkLst>
            <pc:docMk/>
            <pc:sldMk cId="855237044" sldId="1280"/>
            <ac:spMk id="151" creationId="{C205E6B8-DB80-465D-AE33-4F7358326E55}"/>
          </ac:spMkLst>
        </pc:spChg>
        <pc:grpChg chg="mod">
          <ac:chgData name="hkaur" userId="S::hkaur_georgiatech-metz.fr#ext#@gtvault.onmicrosoft.com::5f415274-125a-47cc-9c4a-5aa32381ddd6" providerId="AD" clId="Web-{EDDC4899-C606-29F3-0E50-828E3B572740}" dt="2020-11-23T14:39:05.349" v="425" actId="14100"/>
          <ac:grpSpMkLst>
            <pc:docMk/>
            <pc:sldMk cId="855237044" sldId="1280"/>
            <ac:grpSpMk id="6" creationId="{00000000-0000-0000-0000-000000000000}"/>
          </ac:grpSpMkLst>
        </pc:grpChg>
        <pc:grpChg chg="add mod">
          <ac:chgData name="hkaur" userId="S::hkaur_georgiatech-metz.fr#ext#@gtvault.onmicrosoft.com::5f415274-125a-47cc-9c4a-5aa32381ddd6" providerId="AD" clId="Web-{EDDC4899-C606-29F3-0E50-828E3B572740}" dt="2020-11-23T14:38:34.396" v="418" actId="1076"/>
          <ac:grpSpMkLst>
            <pc:docMk/>
            <pc:sldMk cId="855237044" sldId="1280"/>
            <ac:grpSpMk id="19" creationId="{643513F2-540A-47D6-A769-E74CB81E15A4}"/>
          </ac:grpSpMkLst>
        </pc:grpChg>
        <pc:picChg chg="add mod">
          <ac:chgData name="hkaur" userId="S::hkaur_georgiatech-metz.fr#ext#@gtvault.onmicrosoft.com::5f415274-125a-47cc-9c4a-5aa32381ddd6" providerId="AD" clId="Web-{EDDC4899-C606-29F3-0E50-828E3B572740}" dt="2020-11-23T14:39:13.021" v="427" actId="1076"/>
          <ac:picMkLst>
            <pc:docMk/>
            <pc:sldMk cId="855237044" sldId="1280"/>
            <ac:picMk id="18" creationId="{75ED0C4F-123C-4250-B0DB-4B1734F0AA57}"/>
          </ac:picMkLst>
        </pc:picChg>
      </pc:sldChg>
      <pc:sldChg chg="delSp delAnim modAnim">
        <pc:chgData name="hkaur" userId="S::hkaur_georgiatech-metz.fr#ext#@gtvault.onmicrosoft.com::5f415274-125a-47cc-9c4a-5aa32381ddd6" providerId="AD" clId="Web-{EDDC4899-C606-29F3-0E50-828E3B572740}" dt="2020-11-23T14:42:46.353" v="458"/>
        <pc:sldMkLst>
          <pc:docMk/>
          <pc:sldMk cId="359664596" sldId="1281"/>
        </pc:sldMkLst>
        <pc:spChg chg="del">
          <ac:chgData name="hkaur" userId="S::hkaur_georgiatech-metz.fr#ext#@gtvault.onmicrosoft.com::5f415274-125a-47cc-9c4a-5aa32381ddd6" providerId="AD" clId="Web-{EDDC4899-C606-29F3-0E50-828E3B572740}" dt="2020-11-23T14:31:21.608" v="303"/>
          <ac:spMkLst>
            <pc:docMk/>
            <pc:sldMk cId="359664596" sldId="1281"/>
            <ac:spMk id="4" creationId="{4497CD11-581E-486E-B12F-9C34B9A4C026}"/>
          </ac:spMkLst>
        </pc:spChg>
      </pc:sldChg>
      <pc:sldMasterChg chg="add addSldLayout">
        <pc:chgData name="hkaur" userId="S::hkaur_georgiatech-metz.fr#ext#@gtvault.onmicrosoft.com::5f415274-125a-47cc-9c4a-5aa32381ddd6" providerId="AD" clId="Web-{EDDC4899-C606-29F3-0E50-828E3B572740}" dt="2020-11-23T13:59:09.475" v="68"/>
        <pc:sldMasterMkLst>
          <pc:docMk/>
          <pc:sldMasterMk cId="1236799348" sldId="2147483648"/>
        </pc:sldMasterMkLst>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3136072185" sldId="2147483649"/>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949276785" sldId="2147483650"/>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3245095873" sldId="2147483651"/>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153110098" sldId="2147483652"/>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4190817179" sldId="2147483653"/>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1075489015" sldId="2147483654"/>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3618569578" sldId="2147483655"/>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3956317061" sldId="2147483656"/>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438034616" sldId="2147483657"/>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2454999700" sldId="2147483658"/>
          </pc:sldLayoutMkLst>
        </pc:sldLayoutChg>
        <pc:sldLayoutChg chg="add">
          <pc:chgData name="hkaur" userId="S::hkaur_georgiatech-metz.fr#ext#@gtvault.onmicrosoft.com::5f415274-125a-47cc-9c4a-5aa32381ddd6" providerId="AD" clId="Web-{EDDC4899-C606-29F3-0E50-828E3B572740}" dt="2020-11-23T13:59:09.475" v="68"/>
          <pc:sldLayoutMkLst>
            <pc:docMk/>
            <pc:sldMasterMk cId="1236799348" sldId="2147483648"/>
            <pc:sldLayoutMk cId="3722580354" sldId="2147483659"/>
          </pc:sldLayoutMkLst>
        </pc:sldLayoutChg>
      </pc:sldMasterChg>
    </pc:docChg>
  </pc:docChgLst>
  <pc:docChgLst>
    <pc:chgData name="hkaur" userId="S::hkaur_georgiatech-metz.fr#ext#@gtvault.onmicrosoft.com::5f415274-125a-47cc-9c4a-5aa32381ddd6" providerId="AD" clId="Web-{1A3BE83E-5E4E-81C6-5463-422E13558CE2}"/>
    <pc:docChg chg="modSld">
      <pc:chgData name="hkaur" userId="S::hkaur_georgiatech-metz.fr#ext#@gtvault.onmicrosoft.com::5f415274-125a-47cc-9c4a-5aa32381ddd6" providerId="AD" clId="Web-{1A3BE83E-5E4E-81C6-5463-422E13558CE2}" dt="2020-09-25T13:18:12.428" v="0" actId="1076"/>
      <pc:docMkLst>
        <pc:docMk/>
      </pc:docMkLst>
      <pc:sldChg chg="modSp">
        <pc:chgData name="hkaur" userId="S::hkaur_georgiatech-metz.fr#ext#@gtvault.onmicrosoft.com::5f415274-125a-47cc-9c4a-5aa32381ddd6" providerId="AD" clId="Web-{1A3BE83E-5E4E-81C6-5463-422E13558CE2}" dt="2020-09-25T13:18:12.428" v="0" actId="1076"/>
        <pc:sldMkLst>
          <pc:docMk/>
          <pc:sldMk cId="233760513" sldId="1206"/>
        </pc:sldMkLst>
        <pc:spChg chg="mod">
          <ac:chgData name="hkaur" userId="S::hkaur_georgiatech-metz.fr#ext#@gtvault.onmicrosoft.com::5f415274-125a-47cc-9c4a-5aa32381ddd6" providerId="AD" clId="Web-{1A3BE83E-5E4E-81C6-5463-422E13558CE2}" dt="2020-09-25T13:18:12.428" v="0" actId="1076"/>
          <ac:spMkLst>
            <pc:docMk/>
            <pc:sldMk cId="233760513" sldId="1206"/>
            <ac:spMk id="14" creationId="{85508CFE-E506-4C95-8027-4C435FB6A43A}"/>
          </ac:spMkLst>
        </pc:spChg>
      </pc:sldChg>
    </pc:docChg>
  </pc:docChgLst>
  <pc:docChgLst>
    <pc:chgData name="aanand" userId="S::aanand_georgiatech-metz.fr#ext#@gtvault.onmicrosoft.com::d4feaecc-8ae8-4984-8b71-f36744ab87c5" providerId="AD" clId="Web-{4EE2D11C-7237-F2BB-01D8-979036F716F4}"/>
    <pc:docChg chg="addSld delSld modSld modSection">
      <pc:chgData name="aanand" userId="S::aanand_georgiatech-metz.fr#ext#@gtvault.onmicrosoft.com::d4feaecc-8ae8-4984-8b71-f36744ab87c5" providerId="AD" clId="Web-{4EE2D11C-7237-F2BB-01D8-979036F716F4}" dt="2020-11-05T13:08:34.241" v="8"/>
      <pc:docMkLst>
        <pc:docMk/>
      </pc:docMkLst>
      <pc:sldChg chg="delSp modSp add replId delAnim">
        <pc:chgData name="aanand" userId="S::aanand_georgiatech-metz.fr#ext#@gtvault.onmicrosoft.com::d4feaecc-8ae8-4984-8b71-f36744ab87c5" providerId="AD" clId="Web-{4EE2D11C-7237-F2BB-01D8-979036F716F4}" dt="2020-11-05T13:08:34.241" v="8"/>
        <pc:sldMkLst>
          <pc:docMk/>
          <pc:sldMk cId="1629627069" sldId="1257"/>
        </pc:sldMkLst>
        <pc:spChg chg="mod">
          <ac:chgData name="aanand" userId="S::aanand_georgiatech-metz.fr#ext#@gtvault.onmicrosoft.com::d4feaecc-8ae8-4984-8b71-f36744ab87c5" providerId="AD" clId="Web-{4EE2D11C-7237-F2BB-01D8-979036F716F4}" dt="2020-11-05T13:08:30.022" v="7" actId="20577"/>
          <ac:spMkLst>
            <pc:docMk/>
            <pc:sldMk cId="1629627069" sldId="1257"/>
            <ac:spMk id="2" creationId="{E65707EB-B4C1-464B-BACA-D016B4D6774E}"/>
          </ac:spMkLst>
        </pc:spChg>
        <pc:spChg chg="del">
          <ac:chgData name="aanand" userId="S::aanand_georgiatech-metz.fr#ext#@gtvault.onmicrosoft.com::d4feaecc-8ae8-4984-8b71-f36744ab87c5" providerId="AD" clId="Web-{4EE2D11C-7237-F2BB-01D8-979036F716F4}" dt="2020-11-05T13:08:34.241" v="8"/>
          <ac:spMkLst>
            <pc:docMk/>
            <pc:sldMk cId="1629627069" sldId="1257"/>
            <ac:spMk id="6" creationId="{80AF0156-9A2F-415B-85CD-9E83BAAF4212}"/>
          </ac:spMkLst>
        </pc:spChg>
        <pc:spChg chg="del">
          <ac:chgData name="aanand" userId="S::aanand_georgiatech-metz.fr#ext#@gtvault.onmicrosoft.com::d4feaecc-8ae8-4984-8b71-f36744ab87c5" providerId="AD" clId="Web-{4EE2D11C-7237-F2BB-01D8-979036F716F4}" dt="2020-11-05T13:08:18.303" v="3"/>
          <ac:spMkLst>
            <pc:docMk/>
            <pc:sldMk cId="1629627069" sldId="1257"/>
            <ac:spMk id="8" creationId="{EA52DC98-09BF-465B-BD09-DA19B3B782AF}"/>
          </ac:spMkLst>
        </pc:spChg>
      </pc:sldChg>
      <pc:sldChg chg="add del replId">
        <pc:chgData name="aanand" userId="S::aanand_georgiatech-metz.fr#ext#@gtvault.onmicrosoft.com::d4feaecc-8ae8-4984-8b71-f36744ab87c5" providerId="AD" clId="Web-{4EE2D11C-7237-F2BB-01D8-979036F716F4}" dt="2020-11-05T13:08:04.271" v="1"/>
        <pc:sldMkLst>
          <pc:docMk/>
          <pc:sldMk cId="2424511225" sldId="1257"/>
        </pc:sldMkLst>
      </pc:sldChg>
    </pc:docChg>
  </pc:docChgLst>
  <pc:docChgLst>
    <pc:chgData name="Wen, Jiajie" userId="08a32357-c8ef-4434-a03e-24d70a0b7979" providerId="ADAL" clId="{3C9DFB40-294C-2D40-B4DF-BB1A44252E74}"/>
    <pc:docChg chg="undo custSel delSld modSld modSection">
      <pc:chgData name="Wen, Jiajie" userId="08a32357-c8ef-4434-a03e-24d70a0b7979" providerId="ADAL" clId="{3C9DFB40-294C-2D40-B4DF-BB1A44252E74}" dt="2020-09-27T15:59:51.336" v="358" actId="1076"/>
      <pc:docMkLst>
        <pc:docMk/>
      </pc:docMkLst>
      <pc:sldChg chg="modSp">
        <pc:chgData name="Wen, Jiajie" userId="08a32357-c8ef-4434-a03e-24d70a0b7979" providerId="ADAL" clId="{3C9DFB40-294C-2D40-B4DF-BB1A44252E74}" dt="2020-09-22T20:26:58.960" v="8" actId="20577"/>
        <pc:sldMkLst>
          <pc:docMk/>
          <pc:sldMk cId="3851558755" sldId="887"/>
        </pc:sldMkLst>
        <pc:spChg chg="mod">
          <ac:chgData name="Wen, Jiajie" userId="08a32357-c8ef-4434-a03e-24d70a0b7979" providerId="ADAL" clId="{3C9DFB40-294C-2D40-B4DF-BB1A44252E74}" dt="2020-09-22T20:26:58.960" v="8" actId="20577"/>
          <ac:spMkLst>
            <pc:docMk/>
            <pc:sldMk cId="3851558755" sldId="887"/>
            <ac:spMk id="23" creationId="{10093C9A-C631-7543-9368-9A94EF292044}"/>
          </ac:spMkLst>
        </pc:spChg>
      </pc:sldChg>
      <pc:sldChg chg="addSp modSp mod">
        <pc:chgData name="Wen, Jiajie" userId="08a32357-c8ef-4434-a03e-24d70a0b7979" providerId="ADAL" clId="{3C9DFB40-294C-2D40-B4DF-BB1A44252E74}" dt="2020-09-27T15:59:51.336" v="358" actId="1076"/>
        <pc:sldMkLst>
          <pc:docMk/>
          <pc:sldMk cId="327553830" sldId="966"/>
        </pc:sldMkLst>
        <pc:spChg chg="add mod">
          <ac:chgData name="Wen, Jiajie" userId="08a32357-c8ef-4434-a03e-24d70a0b7979" providerId="ADAL" clId="{3C9DFB40-294C-2D40-B4DF-BB1A44252E74}" dt="2020-09-27T15:59:51.336" v="358" actId="1076"/>
          <ac:spMkLst>
            <pc:docMk/>
            <pc:sldMk cId="327553830" sldId="966"/>
            <ac:spMk id="10" creationId="{FD168166-F84E-4B48-B9F7-368EC962C081}"/>
          </ac:spMkLst>
        </pc:spChg>
        <pc:graphicFrameChg chg="mod">
          <ac:chgData name="Wen, Jiajie" userId="08a32357-c8ef-4434-a03e-24d70a0b7979" providerId="ADAL" clId="{3C9DFB40-294C-2D40-B4DF-BB1A44252E74}" dt="2020-09-25T05:13:27.651" v="327" actId="403"/>
          <ac:graphicFrameMkLst>
            <pc:docMk/>
            <pc:sldMk cId="327553830" sldId="966"/>
            <ac:graphicFrameMk id="4" creationId="{5BB440A3-F9B2-854E-A89F-DA11D3281BE6}"/>
          </ac:graphicFrameMkLst>
        </pc:graphicFrameChg>
        <pc:graphicFrameChg chg="mod">
          <ac:chgData name="Wen, Jiajie" userId="08a32357-c8ef-4434-a03e-24d70a0b7979" providerId="ADAL" clId="{3C9DFB40-294C-2D40-B4DF-BB1A44252E74}" dt="2020-09-25T05:13:31.332" v="330" actId="403"/>
          <ac:graphicFrameMkLst>
            <pc:docMk/>
            <pc:sldMk cId="327553830" sldId="966"/>
            <ac:graphicFrameMk id="5" creationId="{5099DB76-D732-3145-AAC6-EF5A14E120EE}"/>
          </ac:graphicFrameMkLst>
        </pc:graphicFrameChg>
        <pc:graphicFrameChg chg="mod">
          <ac:chgData name="Wen, Jiajie" userId="08a32357-c8ef-4434-a03e-24d70a0b7979" providerId="ADAL" clId="{3C9DFB40-294C-2D40-B4DF-BB1A44252E74}" dt="2020-09-25T05:13:36.666" v="333" actId="403"/>
          <ac:graphicFrameMkLst>
            <pc:docMk/>
            <pc:sldMk cId="327553830" sldId="966"/>
            <ac:graphicFrameMk id="6" creationId="{A5328BE9-CE2F-1B44-8BD9-35AA1F9B877C}"/>
          </ac:graphicFrameMkLst>
        </pc:graphicFrameChg>
      </pc:sldChg>
      <pc:sldChg chg="delSp modSp mod">
        <pc:chgData name="Wen, Jiajie" userId="08a32357-c8ef-4434-a03e-24d70a0b7979" providerId="ADAL" clId="{3C9DFB40-294C-2D40-B4DF-BB1A44252E74}" dt="2020-09-22T20:43:24.353" v="175" actId="478"/>
        <pc:sldMkLst>
          <pc:docMk/>
          <pc:sldMk cId="2787635813" sldId="999"/>
        </pc:sldMkLst>
        <pc:spChg chg="del mod">
          <ac:chgData name="Wen, Jiajie" userId="08a32357-c8ef-4434-a03e-24d70a0b7979" providerId="ADAL" clId="{3C9DFB40-294C-2D40-B4DF-BB1A44252E74}" dt="2020-09-22T20:43:24.353" v="175" actId="478"/>
          <ac:spMkLst>
            <pc:docMk/>
            <pc:sldMk cId="2787635813" sldId="999"/>
            <ac:spMk id="6" creationId="{92034D7D-E93F-9B4F-ABE5-B898BE4BD3F0}"/>
          </ac:spMkLst>
        </pc:spChg>
      </pc:sldChg>
      <pc:sldChg chg="modSp mod">
        <pc:chgData name="Wen, Jiajie" userId="08a32357-c8ef-4434-a03e-24d70a0b7979" providerId="ADAL" clId="{3C9DFB40-294C-2D40-B4DF-BB1A44252E74}" dt="2020-09-25T03:29:57.570" v="322" actId="1076"/>
        <pc:sldMkLst>
          <pc:docMk/>
          <pc:sldMk cId="4112288567" sldId="1006"/>
        </pc:sldMkLst>
        <pc:spChg chg="mod">
          <ac:chgData name="Wen, Jiajie" userId="08a32357-c8ef-4434-a03e-24d70a0b7979" providerId="ADAL" clId="{3C9DFB40-294C-2D40-B4DF-BB1A44252E74}" dt="2020-09-25T03:28:05.255" v="294" actId="1076"/>
          <ac:spMkLst>
            <pc:docMk/>
            <pc:sldMk cId="4112288567" sldId="1006"/>
            <ac:spMk id="4" creationId="{C8973D41-B42D-BF46-A6EB-3639D1230CDD}"/>
          </ac:spMkLst>
        </pc:spChg>
        <pc:spChg chg="mod">
          <ac:chgData name="Wen, Jiajie" userId="08a32357-c8ef-4434-a03e-24d70a0b7979" providerId="ADAL" clId="{3C9DFB40-294C-2D40-B4DF-BB1A44252E74}" dt="2020-09-25T03:28:56.303" v="309" actId="1076"/>
          <ac:spMkLst>
            <pc:docMk/>
            <pc:sldMk cId="4112288567" sldId="1006"/>
            <ac:spMk id="5" creationId="{ABFBF6D4-9A4C-D74B-A1E9-6B00BD3563DF}"/>
          </ac:spMkLst>
        </pc:spChg>
        <pc:spChg chg="mod">
          <ac:chgData name="Wen, Jiajie" userId="08a32357-c8ef-4434-a03e-24d70a0b7979" providerId="ADAL" clId="{3C9DFB40-294C-2D40-B4DF-BB1A44252E74}" dt="2020-09-25T03:27:45.763" v="291" actId="403"/>
          <ac:spMkLst>
            <pc:docMk/>
            <pc:sldMk cId="4112288567" sldId="1006"/>
            <ac:spMk id="6" creationId="{F3A9FE1D-F130-D543-B36D-F32542B45892}"/>
          </ac:spMkLst>
        </pc:spChg>
        <pc:spChg chg="mod">
          <ac:chgData name="Wen, Jiajie" userId="08a32357-c8ef-4434-a03e-24d70a0b7979" providerId="ADAL" clId="{3C9DFB40-294C-2D40-B4DF-BB1A44252E74}" dt="2020-09-25T03:27:45.763" v="291" actId="403"/>
          <ac:spMkLst>
            <pc:docMk/>
            <pc:sldMk cId="4112288567" sldId="1006"/>
            <ac:spMk id="7" creationId="{AFDABCAA-A7A7-134E-866D-AFC0AEBD2584}"/>
          </ac:spMkLst>
        </pc:spChg>
        <pc:spChg chg="mod">
          <ac:chgData name="Wen, Jiajie" userId="08a32357-c8ef-4434-a03e-24d70a0b7979" providerId="ADAL" clId="{3C9DFB40-294C-2D40-B4DF-BB1A44252E74}" dt="2020-09-25T03:27:45.763" v="291" actId="403"/>
          <ac:spMkLst>
            <pc:docMk/>
            <pc:sldMk cId="4112288567" sldId="1006"/>
            <ac:spMk id="8" creationId="{6F3EA208-F9AA-054D-8A1A-48DD15639AC2}"/>
          </ac:spMkLst>
        </pc:spChg>
        <pc:spChg chg="mod">
          <ac:chgData name="Wen, Jiajie" userId="08a32357-c8ef-4434-a03e-24d70a0b7979" providerId="ADAL" clId="{3C9DFB40-294C-2D40-B4DF-BB1A44252E74}" dt="2020-09-25T03:28:30.615" v="303" actId="1076"/>
          <ac:spMkLst>
            <pc:docMk/>
            <pc:sldMk cId="4112288567" sldId="1006"/>
            <ac:spMk id="9" creationId="{31B096CF-4572-7E44-97ED-59597C6B1290}"/>
          </ac:spMkLst>
        </pc:spChg>
        <pc:spChg chg="mod">
          <ac:chgData name="Wen, Jiajie" userId="08a32357-c8ef-4434-a03e-24d70a0b7979" providerId="ADAL" clId="{3C9DFB40-294C-2D40-B4DF-BB1A44252E74}" dt="2020-09-25T03:28:22.611" v="300" actId="1076"/>
          <ac:spMkLst>
            <pc:docMk/>
            <pc:sldMk cId="4112288567" sldId="1006"/>
            <ac:spMk id="10" creationId="{483CEB4B-A73A-8146-9402-7ED611158471}"/>
          </ac:spMkLst>
        </pc:spChg>
        <pc:spChg chg="mod">
          <ac:chgData name="Wen, Jiajie" userId="08a32357-c8ef-4434-a03e-24d70a0b7979" providerId="ADAL" clId="{3C9DFB40-294C-2D40-B4DF-BB1A44252E74}" dt="2020-09-25T03:29:02.872" v="310" actId="1076"/>
          <ac:spMkLst>
            <pc:docMk/>
            <pc:sldMk cId="4112288567" sldId="1006"/>
            <ac:spMk id="14" creationId="{09104966-E408-6E4B-800A-445E3795817F}"/>
          </ac:spMkLst>
        </pc:spChg>
        <pc:spChg chg="mod">
          <ac:chgData name="Wen, Jiajie" userId="08a32357-c8ef-4434-a03e-24d70a0b7979" providerId="ADAL" clId="{3C9DFB40-294C-2D40-B4DF-BB1A44252E74}" dt="2020-09-25T03:28:37" v="304" actId="1076"/>
          <ac:spMkLst>
            <pc:docMk/>
            <pc:sldMk cId="4112288567" sldId="1006"/>
            <ac:spMk id="15" creationId="{E4D2AF89-8C95-A44C-B9BF-F097A9069364}"/>
          </ac:spMkLst>
        </pc:spChg>
        <pc:spChg chg="mod">
          <ac:chgData name="Wen, Jiajie" userId="08a32357-c8ef-4434-a03e-24d70a0b7979" providerId="ADAL" clId="{3C9DFB40-294C-2D40-B4DF-BB1A44252E74}" dt="2020-09-25T03:28:45.644" v="306" actId="14100"/>
          <ac:spMkLst>
            <pc:docMk/>
            <pc:sldMk cId="4112288567" sldId="1006"/>
            <ac:spMk id="16" creationId="{9311F2C2-834A-9642-86BA-EF3E3AB8735D}"/>
          </ac:spMkLst>
        </pc:spChg>
        <pc:spChg chg="mod">
          <ac:chgData name="Wen, Jiajie" userId="08a32357-c8ef-4434-a03e-24d70a0b7979" providerId="ADAL" clId="{3C9DFB40-294C-2D40-B4DF-BB1A44252E74}" dt="2020-09-25T03:27:45.763" v="291" actId="403"/>
          <ac:spMkLst>
            <pc:docMk/>
            <pc:sldMk cId="4112288567" sldId="1006"/>
            <ac:spMk id="22" creationId="{08E3FCD3-685B-4D4A-BA84-386C617196A3}"/>
          </ac:spMkLst>
        </pc:spChg>
        <pc:spChg chg="mod">
          <ac:chgData name="Wen, Jiajie" userId="08a32357-c8ef-4434-a03e-24d70a0b7979" providerId="ADAL" clId="{3C9DFB40-294C-2D40-B4DF-BB1A44252E74}" dt="2020-09-25T03:27:45.763" v="291" actId="403"/>
          <ac:spMkLst>
            <pc:docMk/>
            <pc:sldMk cId="4112288567" sldId="1006"/>
            <ac:spMk id="35" creationId="{DB7C7446-2D01-624C-861C-3711A89DF122}"/>
          </ac:spMkLst>
        </pc:spChg>
        <pc:spChg chg="mod">
          <ac:chgData name="Wen, Jiajie" userId="08a32357-c8ef-4434-a03e-24d70a0b7979" providerId="ADAL" clId="{3C9DFB40-294C-2D40-B4DF-BB1A44252E74}" dt="2020-09-25T03:28:13.715" v="297" actId="1076"/>
          <ac:spMkLst>
            <pc:docMk/>
            <pc:sldMk cId="4112288567" sldId="1006"/>
            <ac:spMk id="36" creationId="{A486445A-EA89-6A48-B9CF-2B805EE1E171}"/>
          </ac:spMkLst>
        </pc:spChg>
        <pc:spChg chg="mod">
          <ac:chgData name="Wen, Jiajie" userId="08a32357-c8ef-4434-a03e-24d70a0b7979" providerId="ADAL" clId="{3C9DFB40-294C-2D40-B4DF-BB1A44252E74}" dt="2020-09-25T03:27:45.763" v="291" actId="403"/>
          <ac:spMkLst>
            <pc:docMk/>
            <pc:sldMk cId="4112288567" sldId="1006"/>
            <ac:spMk id="50" creationId="{F75CC904-EF5D-F748-8B21-B9C20AD3B015}"/>
          </ac:spMkLst>
        </pc:spChg>
        <pc:spChg chg="mod">
          <ac:chgData name="Wen, Jiajie" userId="08a32357-c8ef-4434-a03e-24d70a0b7979" providerId="ADAL" clId="{3C9DFB40-294C-2D40-B4DF-BB1A44252E74}" dt="2020-09-25T03:27:45.763" v="291" actId="403"/>
          <ac:spMkLst>
            <pc:docMk/>
            <pc:sldMk cId="4112288567" sldId="1006"/>
            <ac:spMk id="51" creationId="{43CDED8A-5439-BC41-87FA-8A40E279921F}"/>
          </ac:spMkLst>
        </pc:spChg>
        <pc:spChg chg="mod">
          <ac:chgData name="Wen, Jiajie" userId="08a32357-c8ef-4434-a03e-24d70a0b7979" providerId="ADAL" clId="{3C9DFB40-294C-2D40-B4DF-BB1A44252E74}" dt="2020-09-25T03:27:45.763" v="291" actId="403"/>
          <ac:spMkLst>
            <pc:docMk/>
            <pc:sldMk cId="4112288567" sldId="1006"/>
            <ac:spMk id="52" creationId="{C6DC1313-5667-E943-9234-E8D25F3AC4EE}"/>
          </ac:spMkLst>
        </pc:spChg>
        <pc:spChg chg="mod">
          <ac:chgData name="Wen, Jiajie" userId="08a32357-c8ef-4434-a03e-24d70a0b7979" providerId="ADAL" clId="{3C9DFB40-294C-2D40-B4DF-BB1A44252E74}" dt="2020-09-25T03:29:31.497" v="317" actId="1076"/>
          <ac:spMkLst>
            <pc:docMk/>
            <pc:sldMk cId="4112288567" sldId="1006"/>
            <ac:spMk id="53" creationId="{C9E0130A-426A-364B-A536-2B550B92FAE9}"/>
          </ac:spMkLst>
        </pc:spChg>
        <pc:spChg chg="mod">
          <ac:chgData name="Wen, Jiajie" userId="08a32357-c8ef-4434-a03e-24d70a0b7979" providerId="ADAL" clId="{3C9DFB40-294C-2D40-B4DF-BB1A44252E74}" dt="2020-09-25T03:28:53.030" v="308" actId="1076"/>
          <ac:spMkLst>
            <pc:docMk/>
            <pc:sldMk cId="4112288567" sldId="1006"/>
            <ac:spMk id="54" creationId="{5FC9D16E-A2E6-064D-856F-88B9FBD63B74}"/>
          </ac:spMkLst>
        </pc:spChg>
        <pc:spChg chg="mod">
          <ac:chgData name="Wen, Jiajie" userId="08a32357-c8ef-4434-a03e-24d70a0b7979" providerId="ADAL" clId="{3C9DFB40-294C-2D40-B4DF-BB1A44252E74}" dt="2020-09-25T03:29:05.574" v="311" actId="1076"/>
          <ac:spMkLst>
            <pc:docMk/>
            <pc:sldMk cId="4112288567" sldId="1006"/>
            <ac:spMk id="55" creationId="{A2D87D4D-D889-4C43-A4A9-7BC50DE0AF6B}"/>
          </ac:spMkLst>
        </pc:spChg>
        <pc:spChg chg="mod">
          <ac:chgData name="Wen, Jiajie" userId="08a32357-c8ef-4434-a03e-24d70a0b7979" providerId="ADAL" clId="{3C9DFB40-294C-2D40-B4DF-BB1A44252E74}" dt="2020-09-25T03:29:13.299" v="313" actId="1076"/>
          <ac:spMkLst>
            <pc:docMk/>
            <pc:sldMk cId="4112288567" sldId="1006"/>
            <ac:spMk id="56" creationId="{FDAAA43C-CB53-B847-85F3-A70AB99BE3ED}"/>
          </ac:spMkLst>
        </pc:spChg>
        <pc:spChg chg="mod">
          <ac:chgData name="Wen, Jiajie" userId="08a32357-c8ef-4434-a03e-24d70a0b7979" providerId="ADAL" clId="{3C9DFB40-294C-2D40-B4DF-BB1A44252E74}" dt="2020-09-25T03:29:09.093" v="312" actId="1076"/>
          <ac:spMkLst>
            <pc:docMk/>
            <pc:sldMk cId="4112288567" sldId="1006"/>
            <ac:spMk id="57" creationId="{99E9ADF3-17EF-8943-9A51-D5F82234AF33}"/>
          </ac:spMkLst>
        </pc:spChg>
        <pc:spChg chg="mod">
          <ac:chgData name="Wen, Jiajie" userId="08a32357-c8ef-4434-a03e-24d70a0b7979" providerId="ADAL" clId="{3C9DFB40-294C-2D40-B4DF-BB1A44252E74}" dt="2020-09-25T03:29:17.391" v="314" actId="1076"/>
          <ac:spMkLst>
            <pc:docMk/>
            <pc:sldMk cId="4112288567" sldId="1006"/>
            <ac:spMk id="58" creationId="{17D7836E-B156-4045-93E8-55C709EDF8FB}"/>
          </ac:spMkLst>
        </pc:spChg>
        <pc:spChg chg="mod">
          <ac:chgData name="Wen, Jiajie" userId="08a32357-c8ef-4434-a03e-24d70a0b7979" providerId="ADAL" clId="{3C9DFB40-294C-2D40-B4DF-BB1A44252E74}" dt="2020-09-25T03:27:45.763" v="291" actId="403"/>
          <ac:spMkLst>
            <pc:docMk/>
            <pc:sldMk cId="4112288567" sldId="1006"/>
            <ac:spMk id="59" creationId="{7306326D-B250-BB49-B1C1-B95AACC73877}"/>
          </ac:spMkLst>
        </pc:spChg>
        <pc:spChg chg="mod">
          <ac:chgData name="Wen, Jiajie" userId="08a32357-c8ef-4434-a03e-24d70a0b7979" providerId="ADAL" clId="{3C9DFB40-294C-2D40-B4DF-BB1A44252E74}" dt="2020-09-25T03:29:53.752" v="321" actId="1076"/>
          <ac:spMkLst>
            <pc:docMk/>
            <pc:sldMk cId="4112288567" sldId="1006"/>
            <ac:spMk id="60" creationId="{AB0E0CEB-0BD0-5442-A767-602756C39D09}"/>
          </ac:spMkLst>
        </pc:spChg>
        <pc:spChg chg="mod">
          <ac:chgData name="Wen, Jiajie" userId="08a32357-c8ef-4434-a03e-24d70a0b7979" providerId="ADAL" clId="{3C9DFB40-294C-2D40-B4DF-BB1A44252E74}" dt="2020-09-25T03:27:45.763" v="291" actId="403"/>
          <ac:spMkLst>
            <pc:docMk/>
            <pc:sldMk cId="4112288567" sldId="1006"/>
            <ac:spMk id="61" creationId="{87308A43-98D7-C741-95B6-2082C60CEAFA}"/>
          </ac:spMkLst>
        </pc:spChg>
        <pc:spChg chg="mod">
          <ac:chgData name="Wen, Jiajie" userId="08a32357-c8ef-4434-a03e-24d70a0b7979" providerId="ADAL" clId="{3C9DFB40-294C-2D40-B4DF-BB1A44252E74}" dt="2020-09-25T03:29:27.170" v="316" actId="14100"/>
          <ac:spMkLst>
            <pc:docMk/>
            <pc:sldMk cId="4112288567" sldId="1006"/>
            <ac:spMk id="62" creationId="{7254E0A5-9395-B24F-B367-F986889DE613}"/>
          </ac:spMkLst>
        </pc:spChg>
        <pc:spChg chg="mod">
          <ac:chgData name="Wen, Jiajie" userId="08a32357-c8ef-4434-a03e-24d70a0b7979" providerId="ADAL" clId="{3C9DFB40-294C-2D40-B4DF-BB1A44252E74}" dt="2020-09-25T03:29:57.570" v="322" actId="1076"/>
          <ac:spMkLst>
            <pc:docMk/>
            <pc:sldMk cId="4112288567" sldId="1006"/>
            <ac:spMk id="63" creationId="{1517190B-5658-5F4A-99E8-6C7FAE182189}"/>
          </ac:spMkLst>
        </pc:spChg>
        <pc:spChg chg="mod">
          <ac:chgData name="Wen, Jiajie" userId="08a32357-c8ef-4434-a03e-24d70a0b7979" providerId="ADAL" clId="{3C9DFB40-294C-2D40-B4DF-BB1A44252E74}" dt="2020-09-25T03:29:41.240" v="319" actId="14100"/>
          <ac:spMkLst>
            <pc:docMk/>
            <pc:sldMk cId="4112288567" sldId="1006"/>
            <ac:spMk id="64" creationId="{08B6B392-F371-B549-A624-C37FA14CD9E7}"/>
          </ac:spMkLst>
        </pc:spChg>
        <pc:cxnChg chg="mod">
          <ac:chgData name="Wen, Jiajie" userId="08a32357-c8ef-4434-a03e-24d70a0b7979" providerId="ADAL" clId="{3C9DFB40-294C-2D40-B4DF-BB1A44252E74}" dt="2020-09-25T03:27:45.763" v="291" actId="403"/>
          <ac:cxnSpMkLst>
            <pc:docMk/>
            <pc:sldMk cId="4112288567" sldId="1006"/>
            <ac:cxnSpMk id="25" creationId="{DE026F65-1A57-3B4C-B108-A2ECEC7863A5}"/>
          </ac:cxnSpMkLst>
        </pc:cxnChg>
        <pc:cxnChg chg="mod">
          <ac:chgData name="Wen, Jiajie" userId="08a32357-c8ef-4434-a03e-24d70a0b7979" providerId="ADAL" clId="{3C9DFB40-294C-2D40-B4DF-BB1A44252E74}" dt="2020-09-25T03:27:45.763" v="291" actId="403"/>
          <ac:cxnSpMkLst>
            <pc:docMk/>
            <pc:sldMk cId="4112288567" sldId="1006"/>
            <ac:cxnSpMk id="27" creationId="{21EA07B6-EA2C-894C-8BB0-8D877F061106}"/>
          </ac:cxnSpMkLst>
        </pc:cxnChg>
        <pc:cxnChg chg="mod">
          <ac:chgData name="Wen, Jiajie" userId="08a32357-c8ef-4434-a03e-24d70a0b7979" providerId="ADAL" clId="{3C9DFB40-294C-2D40-B4DF-BB1A44252E74}" dt="2020-09-25T03:27:45.763" v="291" actId="403"/>
          <ac:cxnSpMkLst>
            <pc:docMk/>
            <pc:sldMk cId="4112288567" sldId="1006"/>
            <ac:cxnSpMk id="32" creationId="{F19392DB-5AAB-A74C-9742-C34862F84470}"/>
          </ac:cxnSpMkLst>
        </pc:cxnChg>
        <pc:cxnChg chg="mod">
          <ac:chgData name="Wen, Jiajie" userId="08a32357-c8ef-4434-a03e-24d70a0b7979" providerId="ADAL" clId="{3C9DFB40-294C-2D40-B4DF-BB1A44252E74}" dt="2020-09-25T03:27:45.763" v="291" actId="403"/>
          <ac:cxnSpMkLst>
            <pc:docMk/>
            <pc:sldMk cId="4112288567" sldId="1006"/>
            <ac:cxnSpMk id="33" creationId="{0249E47C-A128-EA4D-B684-CCCA20F33AF2}"/>
          </ac:cxnSpMkLst>
        </pc:cxnChg>
        <pc:cxnChg chg="mod">
          <ac:chgData name="Wen, Jiajie" userId="08a32357-c8ef-4434-a03e-24d70a0b7979" providerId="ADAL" clId="{3C9DFB40-294C-2D40-B4DF-BB1A44252E74}" dt="2020-09-25T03:27:45.763" v="291" actId="403"/>
          <ac:cxnSpMkLst>
            <pc:docMk/>
            <pc:sldMk cId="4112288567" sldId="1006"/>
            <ac:cxnSpMk id="38" creationId="{79879F7E-76FE-9645-BE8A-3C4049AA31C1}"/>
          </ac:cxnSpMkLst>
        </pc:cxnChg>
        <pc:cxnChg chg="mod">
          <ac:chgData name="Wen, Jiajie" userId="08a32357-c8ef-4434-a03e-24d70a0b7979" providerId="ADAL" clId="{3C9DFB40-294C-2D40-B4DF-BB1A44252E74}" dt="2020-09-25T03:27:45.763" v="291" actId="403"/>
          <ac:cxnSpMkLst>
            <pc:docMk/>
            <pc:sldMk cId="4112288567" sldId="1006"/>
            <ac:cxnSpMk id="39" creationId="{09459052-38BD-6B4B-A892-B9790EFA56F5}"/>
          </ac:cxnSpMkLst>
        </pc:cxnChg>
        <pc:cxnChg chg="mod">
          <ac:chgData name="Wen, Jiajie" userId="08a32357-c8ef-4434-a03e-24d70a0b7979" providerId="ADAL" clId="{3C9DFB40-294C-2D40-B4DF-BB1A44252E74}" dt="2020-09-25T03:27:45.763" v="291" actId="403"/>
          <ac:cxnSpMkLst>
            <pc:docMk/>
            <pc:sldMk cId="4112288567" sldId="1006"/>
            <ac:cxnSpMk id="41" creationId="{075D286A-7ECB-FF4F-A6D1-6F9DE42E7893}"/>
          </ac:cxnSpMkLst>
        </pc:cxnChg>
        <pc:cxnChg chg="mod">
          <ac:chgData name="Wen, Jiajie" userId="08a32357-c8ef-4434-a03e-24d70a0b7979" providerId="ADAL" clId="{3C9DFB40-294C-2D40-B4DF-BB1A44252E74}" dt="2020-09-25T03:27:45.763" v="291" actId="403"/>
          <ac:cxnSpMkLst>
            <pc:docMk/>
            <pc:sldMk cId="4112288567" sldId="1006"/>
            <ac:cxnSpMk id="42" creationId="{355E357C-756B-5B4A-BC66-D6DC90CDAD47}"/>
          </ac:cxnSpMkLst>
        </pc:cxnChg>
        <pc:cxnChg chg="mod">
          <ac:chgData name="Wen, Jiajie" userId="08a32357-c8ef-4434-a03e-24d70a0b7979" providerId="ADAL" clId="{3C9DFB40-294C-2D40-B4DF-BB1A44252E74}" dt="2020-09-25T03:27:45.763" v="291" actId="403"/>
          <ac:cxnSpMkLst>
            <pc:docMk/>
            <pc:sldMk cId="4112288567" sldId="1006"/>
            <ac:cxnSpMk id="44" creationId="{2E9C3A8F-5E7E-5E4B-A7EB-093E9B1EC238}"/>
          </ac:cxnSpMkLst>
        </pc:cxnChg>
        <pc:cxnChg chg="mod">
          <ac:chgData name="Wen, Jiajie" userId="08a32357-c8ef-4434-a03e-24d70a0b7979" providerId="ADAL" clId="{3C9DFB40-294C-2D40-B4DF-BB1A44252E74}" dt="2020-09-25T03:27:45.763" v="291" actId="403"/>
          <ac:cxnSpMkLst>
            <pc:docMk/>
            <pc:sldMk cId="4112288567" sldId="1006"/>
            <ac:cxnSpMk id="45" creationId="{83A00648-947C-E440-ABE0-FD4077015D6B}"/>
          </ac:cxnSpMkLst>
        </pc:cxnChg>
        <pc:cxnChg chg="mod">
          <ac:chgData name="Wen, Jiajie" userId="08a32357-c8ef-4434-a03e-24d70a0b7979" providerId="ADAL" clId="{3C9DFB40-294C-2D40-B4DF-BB1A44252E74}" dt="2020-09-25T03:27:45.763" v="291" actId="403"/>
          <ac:cxnSpMkLst>
            <pc:docMk/>
            <pc:sldMk cId="4112288567" sldId="1006"/>
            <ac:cxnSpMk id="47" creationId="{49D2E33E-FFD4-144E-91CD-0981222A2050}"/>
          </ac:cxnSpMkLst>
        </pc:cxnChg>
        <pc:cxnChg chg="mod">
          <ac:chgData name="Wen, Jiajie" userId="08a32357-c8ef-4434-a03e-24d70a0b7979" providerId="ADAL" clId="{3C9DFB40-294C-2D40-B4DF-BB1A44252E74}" dt="2020-09-25T03:27:45.763" v="291" actId="403"/>
          <ac:cxnSpMkLst>
            <pc:docMk/>
            <pc:sldMk cId="4112288567" sldId="1006"/>
            <ac:cxnSpMk id="48" creationId="{D9964070-010A-A14C-9FC3-7084B71CD38E}"/>
          </ac:cxnSpMkLst>
        </pc:cxnChg>
      </pc:sldChg>
      <pc:sldChg chg="modSp mod">
        <pc:chgData name="Wen, Jiajie" userId="08a32357-c8ef-4434-a03e-24d70a0b7979" providerId="ADAL" clId="{3C9DFB40-294C-2D40-B4DF-BB1A44252E74}" dt="2020-09-25T04:25:09.590" v="324" actId="1076"/>
        <pc:sldMkLst>
          <pc:docMk/>
          <pc:sldMk cId="2950219467" sldId="1007"/>
        </pc:sldMkLst>
        <pc:picChg chg="mod">
          <ac:chgData name="Wen, Jiajie" userId="08a32357-c8ef-4434-a03e-24d70a0b7979" providerId="ADAL" clId="{3C9DFB40-294C-2D40-B4DF-BB1A44252E74}" dt="2020-09-25T04:25:09.590" v="324" actId="1076"/>
          <ac:picMkLst>
            <pc:docMk/>
            <pc:sldMk cId="2950219467" sldId="1007"/>
            <ac:picMk id="13" creationId="{84394423-1DF4-7E4F-8C26-7AD88C2748A2}"/>
          </ac:picMkLst>
        </pc:picChg>
      </pc:sldChg>
      <pc:sldChg chg="modSp">
        <pc:chgData name="Wen, Jiajie" userId="08a32357-c8ef-4434-a03e-24d70a0b7979" providerId="ADAL" clId="{3C9DFB40-294C-2D40-B4DF-BB1A44252E74}" dt="2020-09-22T20:29:53.840" v="40" actId="114"/>
        <pc:sldMkLst>
          <pc:docMk/>
          <pc:sldMk cId="3103968293" sldId="1088"/>
        </pc:sldMkLst>
        <pc:spChg chg="mod">
          <ac:chgData name="Wen, Jiajie" userId="08a32357-c8ef-4434-a03e-24d70a0b7979" providerId="ADAL" clId="{3C9DFB40-294C-2D40-B4DF-BB1A44252E74}" dt="2020-09-22T20:29:53.840" v="40" actId="114"/>
          <ac:spMkLst>
            <pc:docMk/>
            <pc:sldMk cId="3103968293" sldId="1088"/>
            <ac:spMk id="10" creationId="{13B35CEE-1651-4060-83BE-B5F358125792}"/>
          </ac:spMkLst>
        </pc:spChg>
      </pc:sldChg>
      <pc:sldChg chg="modSp mod">
        <pc:chgData name="Wen, Jiajie" userId="08a32357-c8ef-4434-a03e-24d70a0b7979" providerId="ADAL" clId="{3C9DFB40-294C-2D40-B4DF-BB1A44252E74}" dt="2020-09-22T20:30:12.467" v="46" actId="114"/>
        <pc:sldMkLst>
          <pc:docMk/>
          <pc:sldMk cId="577643331" sldId="1090"/>
        </pc:sldMkLst>
        <pc:spChg chg="mod">
          <ac:chgData name="Wen, Jiajie" userId="08a32357-c8ef-4434-a03e-24d70a0b7979" providerId="ADAL" clId="{3C9DFB40-294C-2D40-B4DF-BB1A44252E74}" dt="2020-09-22T20:28:53.671" v="33" actId="2711"/>
          <ac:spMkLst>
            <pc:docMk/>
            <pc:sldMk cId="577643331" sldId="1090"/>
            <ac:spMk id="10" creationId="{65633AA8-400B-49B1-9B6F-A6BE859DCB5F}"/>
          </ac:spMkLst>
        </pc:spChg>
        <pc:spChg chg="mod">
          <ac:chgData name="Wen, Jiajie" userId="08a32357-c8ef-4434-a03e-24d70a0b7979" providerId="ADAL" clId="{3C9DFB40-294C-2D40-B4DF-BB1A44252E74}" dt="2020-09-22T20:28:53.671" v="33" actId="2711"/>
          <ac:spMkLst>
            <pc:docMk/>
            <pc:sldMk cId="577643331" sldId="1090"/>
            <ac:spMk id="11" creationId="{01C516E4-A4CE-41E6-9133-3DDF188C0082}"/>
          </ac:spMkLst>
        </pc:spChg>
        <pc:spChg chg="mod">
          <ac:chgData name="Wen, Jiajie" userId="08a32357-c8ef-4434-a03e-24d70a0b7979" providerId="ADAL" clId="{3C9DFB40-294C-2D40-B4DF-BB1A44252E74}" dt="2020-09-22T20:28:53.671" v="33" actId="2711"/>
          <ac:spMkLst>
            <pc:docMk/>
            <pc:sldMk cId="577643331" sldId="1090"/>
            <ac:spMk id="12" creationId="{4663737A-894F-4450-80AC-7FB2D5255136}"/>
          </ac:spMkLst>
        </pc:spChg>
        <pc:spChg chg="mod">
          <ac:chgData name="Wen, Jiajie" userId="08a32357-c8ef-4434-a03e-24d70a0b7979" providerId="ADAL" clId="{3C9DFB40-294C-2D40-B4DF-BB1A44252E74}" dt="2020-09-22T20:29:19.443" v="38" actId="2711"/>
          <ac:spMkLst>
            <pc:docMk/>
            <pc:sldMk cId="577643331" sldId="1090"/>
            <ac:spMk id="13" creationId="{BC110E8F-A91C-44A8-9DDC-920AF9CE9663}"/>
          </ac:spMkLst>
        </pc:spChg>
        <pc:spChg chg="mod">
          <ac:chgData name="Wen, Jiajie" userId="08a32357-c8ef-4434-a03e-24d70a0b7979" providerId="ADAL" clId="{3C9DFB40-294C-2D40-B4DF-BB1A44252E74}" dt="2020-09-22T20:29:19.443" v="38" actId="2711"/>
          <ac:spMkLst>
            <pc:docMk/>
            <pc:sldMk cId="577643331" sldId="1090"/>
            <ac:spMk id="14" creationId="{D1FD8807-7BB1-4B5A-BD26-FC20ECAD5B55}"/>
          </ac:spMkLst>
        </pc:spChg>
        <pc:spChg chg="mod">
          <ac:chgData name="Wen, Jiajie" userId="08a32357-c8ef-4434-a03e-24d70a0b7979" providerId="ADAL" clId="{3C9DFB40-294C-2D40-B4DF-BB1A44252E74}" dt="2020-09-22T20:29:19.443" v="38" actId="2711"/>
          <ac:spMkLst>
            <pc:docMk/>
            <pc:sldMk cId="577643331" sldId="1090"/>
            <ac:spMk id="15" creationId="{BC0E6F7A-D707-424E-B021-BB3DFCC7C334}"/>
          </ac:spMkLst>
        </pc:spChg>
        <pc:spChg chg="mod">
          <ac:chgData name="Wen, Jiajie" userId="08a32357-c8ef-4434-a03e-24d70a0b7979" providerId="ADAL" clId="{3C9DFB40-294C-2D40-B4DF-BB1A44252E74}" dt="2020-09-22T20:30:12.467" v="46" actId="114"/>
          <ac:spMkLst>
            <pc:docMk/>
            <pc:sldMk cId="577643331" sldId="1090"/>
            <ac:spMk id="18" creationId="{D651FF13-0C0F-43CC-B2EC-1B137B993932}"/>
          </ac:spMkLst>
        </pc:spChg>
        <pc:spChg chg="mod">
          <ac:chgData name="Wen, Jiajie" userId="08a32357-c8ef-4434-a03e-24d70a0b7979" providerId="ADAL" clId="{3C9DFB40-294C-2D40-B4DF-BB1A44252E74}" dt="2020-09-22T20:29:04.995" v="35" actId="404"/>
          <ac:spMkLst>
            <pc:docMk/>
            <pc:sldMk cId="577643331" sldId="1090"/>
            <ac:spMk id="19" creationId="{80877810-E9F8-484A-B800-42629FC25DC0}"/>
          </ac:spMkLst>
        </pc:spChg>
        <pc:spChg chg="mod">
          <ac:chgData name="Wen, Jiajie" userId="08a32357-c8ef-4434-a03e-24d70a0b7979" providerId="ADAL" clId="{3C9DFB40-294C-2D40-B4DF-BB1A44252E74}" dt="2020-09-22T20:29:19.443" v="38" actId="2711"/>
          <ac:spMkLst>
            <pc:docMk/>
            <pc:sldMk cId="577643331" sldId="1090"/>
            <ac:spMk id="20" creationId="{31923304-8A30-468F-8ADD-B09CEC5565FC}"/>
          </ac:spMkLst>
        </pc:spChg>
        <pc:spChg chg="mod">
          <ac:chgData name="Wen, Jiajie" userId="08a32357-c8ef-4434-a03e-24d70a0b7979" providerId="ADAL" clId="{3C9DFB40-294C-2D40-B4DF-BB1A44252E74}" dt="2020-09-22T20:29:19.443" v="38" actId="2711"/>
          <ac:spMkLst>
            <pc:docMk/>
            <pc:sldMk cId="577643331" sldId="1090"/>
            <ac:spMk id="21" creationId="{F14638C8-B026-4E20-BAB4-98455188DCF7}"/>
          </ac:spMkLst>
        </pc:spChg>
        <pc:spChg chg="mod">
          <ac:chgData name="Wen, Jiajie" userId="08a32357-c8ef-4434-a03e-24d70a0b7979" providerId="ADAL" clId="{3C9DFB40-294C-2D40-B4DF-BB1A44252E74}" dt="2020-09-22T20:29:19.443" v="38" actId="2711"/>
          <ac:spMkLst>
            <pc:docMk/>
            <pc:sldMk cId="577643331" sldId="1090"/>
            <ac:spMk id="22" creationId="{91D4F296-8BA9-4382-865A-B7CDD6075C45}"/>
          </ac:spMkLst>
        </pc:spChg>
        <pc:spChg chg="mod">
          <ac:chgData name="Wen, Jiajie" userId="08a32357-c8ef-4434-a03e-24d70a0b7979" providerId="ADAL" clId="{3C9DFB40-294C-2D40-B4DF-BB1A44252E74}" dt="2020-09-22T20:29:04.995" v="35" actId="404"/>
          <ac:spMkLst>
            <pc:docMk/>
            <pc:sldMk cId="577643331" sldId="1090"/>
            <ac:spMk id="23" creationId="{B285EAF2-8D29-4580-88B2-89D4A0534163}"/>
          </ac:spMkLst>
        </pc:spChg>
        <pc:spChg chg="mod">
          <ac:chgData name="Wen, Jiajie" userId="08a32357-c8ef-4434-a03e-24d70a0b7979" providerId="ADAL" clId="{3C9DFB40-294C-2D40-B4DF-BB1A44252E74}" dt="2020-09-22T20:29:04.995" v="35" actId="404"/>
          <ac:spMkLst>
            <pc:docMk/>
            <pc:sldMk cId="577643331" sldId="1090"/>
            <ac:spMk id="24" creationId="{51BA323C-3F23-4F7E-8BAC-E7B323090E11}"/>
          </ac:spMkLst>
        </pc:spChg>
      </pc:sldChg>
      <pc:sldChg chg="modSp mod">
        <pc:chgData name="Wen, Jiajie" userId="08a32357-c8ef-4434-a03e-24d70a0b7979" providerId="ADAL" clId="{3C9DFB40-294C-2D40-B4DF-BB1A44252E74}" dt="2020-09-22T20:31:37.688" v="65" actId="14100"/>
        <pc:sldMkLst>
          <pc:docMk/>
          <pc:sldMk cId="1173194274" sldId="1097"/>
        </pc:sldMkLst>
        <pc:spChg chg="mod">
          <ac:chgData name="Wen, Jiajie" userId="08a32357-c8ef-4434-a03e-24d70a0b7979" providerId="ADAL" clId="{3C9DFB40-294C-2D40-B4DF-BB1A44252E74}" dt="2020-09-22T20:31:37.688" v="65" actId="14100"/>
          <ac:spMkLst>
            <pc:docMk/>
            <pc:sldMk cId="1173194274" sldId="1097"/>
            <ac:spMk id="4" creationId="{9FA00F57-08C8-4236-9D08-575B8B451449}"/>
          </ac:spMkLst>
        </pc:spChg>
        <pc:grpChg chg="mod">
          <ac:chgData name="Wen, Jiajie" userId="08a32357-c8ef-4434-a03e-24d70a0b7979" providerId="ADAL" clId="{3C9DFB40-294C-2D40-B4DF-BB1A44252E74}" dt="2020-09-22T20:31:04.145" v="55" actId="1076"/>
          <ac:grpSpMkLst>
            <pc:docMk/>
            <pc:sldMk cId="1173194274" sldId="1097"/>
            <ac:grpSpMk id="9" creationId="{2B026A13-F1DD-4E3A-8B48-AF933FA81346}"/>
          </ac:grpSpMkLst>
        </pc:grpChg>
        <pc:picChg chg="mod">
          <ac:chgData name="Wen, Jiajie" userId="08a32357-c8ef-4434-a03e-24d70a0b7979" providerId="ADAL" clId="{3C9DFB40-294C-2D40-B4DF-BB1A44252E74}" dt="2020-09-22T20:31:08.697" v="56" actId="1076"/>
          <ac:picMkLst>
            <pc:docMk/>
            <pc:sldMk cId="1173194274" sldId="1097"/>
            <ac:picMk id="6" creationId="{8F38D547-1547-4CA5-A915-1EFFA23F8527}"/>
          </ac:picMkLst>
        </pc:picChg>
      </pc:sldChg>
      <pc:sldChg chg="modSp mod">
        <pc:chgData name="Wen, Jiajie" userId="08a32357-c8ef-4434-a03e-24d70a0b7979" providerId="ADAL" clId="{3C9DFB40-294C-2D40-B4DF-BB1A44252E74}" dt="2020-09-22T20:33:35.451" v="91"/>
        <pc:sldMkLst>
          <pc:docMk/>
          <pc:sldMk cId="2923694935" sldId="1109"/>
        </pc:sldMkLst>
        <pc:spChg chg="mod">
          <ac:chgData name="Wen, Jiajie" userId="08a32357-c8ef-4434-a03e-24d70a0b7979" providerId="ADAL" clId="{3C9DFB40-294C-2D40-B4DF-BB1A44252E74}" dt="2020-09-22T20:33:35.451" v="91"/>
          <ac:spMkLst>
            <pc:docMk/>
            <pc:sldMk cId="2923694935" sldId="1109"/>
            <ac:spMk id="6" creationId="{80AF0156-9A2F-415B-85CD-9E83BAAF4212}"/>
          </ac:spMkLst>
        </pc:spChg>
      </pc:sldChg>
      <pc:sldChg chg="modSp mod">
        <pc:chgData name="Wen, Jiajie" userId="08a32357-c8ef-4434-a03e-24d70a0b7979" providerId="ADAL" clId="{3C9DFB40-294C-2D40-B4DF-BB1A44252E74}" dt="2020-09-22T20:30:25.287" v="48" actId="1076"/>
        <pc:sldMkLst>
          <pc:docMk/>
          <pc:sldMk cId="2717912222" sldId="1137"/>
        </pc:sldMkLst>
        <pc:spChg chg="mod">
          <ac:chgData name="Wen, Jiajie" userId="08a32357-c8ef-4434-a03e-24d70a0b7979" providerId="ADAL" clId="{3C9DFB40-294C-2D40-B4DF-BB1A44252E74}" dt="2020-09-22T20:30:25.287" v="48" actId="1076"/>
          <ac:spMkLst>
            <pc:docMk/>
            <pc:sldMk cId="2717912222" sldId="1137"/>
            <ac:spMk id="27" creationId="{D7813866-3489-4582-9AE8-9F5BB56C0686}"/>
          </ac:spMkLst>
        </pc:spChg>
      </pc:sldChg>
      <pc:sldChg chg="addSp modSp mod modAnim">
        <pc:chgData name="Wen, Jiajie" userId="08a32357-c8ef-4434-a03e-24d70a0b7979" providerId="ADAL" clId="{3C9DFB40-294C-2D40-B4DF-BB1A44252E74}" dt="2020-09-22T22:39:08.484" v="287" actId="14100"/>
        <pc:sldMkLst>
          <pc:docMk/>
          <pc:sldMk cId="3157925211" sldId="1160"/>
        </pc:sldMkLst>
        <pc:spChg chg="mod">
          <ac:chgData name="Wen, Jiajie" userId="08a32357-c8ef-4434-a03e-24d70a0b7979" providerId="ADAL" clId="{3C9DFB40-294C-2D40-B4DF-BB1A44252E74}" dt="2020-09-22T22:39:08.484" v="287" actId="14100"/>
          <ac:spMkLst>
            <pc:docMk/>
            <pc:sldMk cId="3157925211" sldId="1160"/>
            <ac:spMk id="3" creationId="{428F9022-9600-6747-9BAD-191945EA24A1}"/>
          </ac:spMkLst>
        </pc:spChg>
        <pc:spChg chg="mod">
          <ac:chgData name="Wen, Jiajie" userId="08a32357-c8ef-4434-a03e-24d70a0b7979" providerId="ADAL" clId="{3C9DFB40-294C-2D40-B4DF-BB1A44252E74}" dt="2020-09-22T20:48:03.827" v="196" actId="14100"/>
          <ac:spMkLst>
            <pc:docMk/>
            <pc:sldMk cId="3157925211" sldId="1160"/>
            <ac:spMk id="5" creationId="{F8F59106-16DC-0042-9F4C-DC03B0DDBFD8}"/>
          </ac:spMkLst>
        </pc:spChg>
        <pc:graphicFrameChg chg="add mod modGraphic">
          <ac:chgData name="Wen, Jiajie" userId="08a32357-c8ef-4434-a03e-24d70a0b7979" providerId="ADAL" clId="{3C9DFB40-294C-2D40-B4DF-BB1A44252E74}" dt="2020-09-22T22:38:51.637" v="285" actId="1076"/>
          <ac:graphicFrameMkLst>
            <pc:docMk/>
            <pc:sldMk cId="3157925211" sldId="1160"/>
            <ac:graphicFrameMk id="6" creationId="{9DED9EBD-5902-B240-BF64-9AF6B4904A70}"/>
          </ac:graphicFrameMkLst>
        </pc:graphicFrameChg>
      </pc:sldChg>
      <pc:sldChg chg="modSp mod">
        <pc:chgData name="Wen, Jiajie" userId="08a32357-c8ef-4434-a03e-24d70a0b7979" providerId="ADAL" clId="{3C9DFB40-294C-2D40-B4DF-BB1A44252E74}" dt="2020-09-22T20:41:32.812" v="164" actId="2062"/>
        <pc:sldMkLst>
          <pc:docMk/>
          <pc:sldMk cId="1059107997" sldId="1163"/>
        </pc:sldMkLst>
        <pc:spChg chg="mod">
          <ac:chgData name="Wen, Jiajie" userId="08a32357-c8ef-4434-a03e-24d70a0b7979" providerId="ADAL" clId="{3C9DFB40-294C-2D40-B4DF-BB1A44252E74}" dt="2020-09-22T20:40:32.680" v="153" actId="120"/>
          <ac:spMkLst>
            <pc:docMk/>
            <pc:sldMk cId="1059107997" sldId="1163"/>
            <ac:spMk id="2" creationId="{E934DE88-49B9-4DDB-9548-3BA37D749AD3}"/>
          </ac:spMkLst>
        </pc:spChg>
        <pc:spChg chg="mod">
          <ac:chgData name="Wen, Jiajie" userId="08a32357-c8ef-4434-a03e-24d70a0b7979" providerId="ADAL" clId="{3C9DFB40-294C-2D40-B4DF-BB1A44252E74}" dt="2020-09-22T20:40:32.680" v="153" actId="120"/>
          <ac:spMkLst>
            <pc:docMk/>
            <pc:sldMk cId="1059107997" sldId="1163"/>
            <ac:spMk id="3" creationId="{69B00E8F-86EA-43A2-8B4A-40DF448A1B36}"/>
          </ac:spMkLst>
        </pc:spChg>
        <pc:spChg chg="mod">
          <ac:chgData name="Wen, Jiajie" userId="08a32357-c8ef-4434-a03e-24d70a0b7979" providerId="ADAL" clId="{3C9DFB40-294C-2D40-B4DF-BB1A44252E74}" dt="2020-09-22T20:40:32.680" v="153" actId="120"/>
          <ac:spMkLst>
            <pc:docMk/>
            <pc:sldMk cId="1059107997" sldId="1163"/>
            <ac:spMk id="4" creationId="{85D45EC7-0111-48AB-80B4-E896111A17D0}"/>
          </ac:spMkLst>
        </pc:spChg>
        <pc:spChg chg="mod">
          <ac:chgData name="Wen, Jiajie" userId="08a32357-c8ef-4434-a03e-24d70a0b7979" providerId="ADAL" clId="{3C9DFB40-294C-2D40-B4DF-BB1A44252E74}" dt="2020-09-22T20:40:50.432" v="156" actId="14100"/>
          <ac:spMkLst>
            <pc:docMk/>
            <pc:sldMk cId="1059107997" sldId="1163"/>
            <ac:spMk id="5" creationId="{398F394F-A65C-47C8-8B02-54C14110F07F}"/>
          </ac:spMkLst>
        </pc:spChg>
        <pc:spChg chg="mod">
          <ac:chgData name="Wen, Jiajie" userId="08a32357-c8ef-4434-a03e-24d70a0b7979" providerId="ADAL" clId="{3C9DFB40-294C-2D40-B4DF-BB1A44252E74}" dt="2020-09-22T20:40:42.571" v="154" actId="404"/>
          <ac:spMkLst>
            <pc:docMk/>
            <pc:sldMk cId="1059107997" sldId="1163"/>
            <ac:spMk id="6" creationId="{962CED0C-3499-4B6E-B0E8-67F3AE06191C}"/>
          </ac:spMkLst>
        </pc:spChg>
        <pc:spChg chg="mod">
          <ac:chgData name="Wen, Jiajie" userId="08a32357-c8ef-4434-a03e-24d70a0b7979" providerId="ADAL" clId="{3C9DFB40-294C-2D40-B4DF-BB1A44252E74}" dt="2020-09-22T20:40:42.571" v="154" actId="404"/>
          <ac:spMkLst>
            <pc:docMk/>
            <pc:sldMk cId="1059107997" sldId="1163"/>
            <ac:spMk id="7" creationId="{285423C7-A263-49FE-8B90-7329DEAFDD7E}"/>
          </ac:spMkLst>
        </pc:spChg>
        <pc:spChg chg="mod">
          <ac:chgData name="Wen, Jiajie" userId="08a32357-c8ef-4434-a03e-24d70a0b7979" providerId="ADAL" clId="{3C9DFB40-294C-2D40-B4DF-BB1A44252E74}" dt="2020-09-22T20:40:42.571" v="154" actId="404"/>
          <ac:spMkLst>
            <pc:docMk/>
            <pc:sldMk cId="1059107997" sldId="1163"/>
            <ac:spMk id="9" creationId="{191A34E0-2566-4A7B-8D0C-606937204CF4}"/>
          </ac:spMkLst>
        </pc:spChg>
        <pc:spChg chg="mod">
          <ac:chgData name="Wen, Jiajie" userId="08a32357-c8ef-4434-a03e-24d70a0b7979" providerId="ADAL" clId="{3C9DFB40-294C-2D40-B4DF-BB1A44252E74}" dt="2020-09-22T20:40:42.571" v="154" actId="404"/>
          <ac:spMkLst>
            <pc:docMk/>
            <pc:sldMk cId="1059107997" sldId="1163"/>
            <ac:spMk id="10" creationId="{412F34E9-E85D-4CE0-A176-29CEF0810130}"/>
          </ac:spMkLst>
        </pc:spChg>
        <pc:spChg chg="mod">
          <ac:chgData name="Wen, Jiajie" userId="08a32357-c8ef-4434-a03e-24d70a0b7979" providerId="ADAL" clId="{3C9DFB40-294C-2D40-B4DF-BB1A44252E74}" dt="2020-09-22T20:40:53.763" v="157" actId="14100"/>
          <ac:spMkLst>
            <pc:docMk/>
            <pc:sldMk cId="1059107997" sldId="1163"/>
            <ac:spMk id="13" creationId="{304792F3-96E0-4258-ABDE-302FE7199ACA}"/>
          </ac:spMkLst>
        </pc:spChg>
        <pc:graphicFrameChg chg="mod modGraphic">
          <ac:chgData name="Wen, Jiajie" userId="08a32357-c8ef-4434-a03e-24d70a0b7979" providerId="ADAL" clId="{3C9DFB40-294C-2D40-B4DF-BB1A44252E74}" dt="2020-09-22T20:41:32.812" v="164" actId="2062"/>
          <ac:graphicFrameMkLst>
            <pc:docMk/>
            <pc:sldMk cId="1059107997" sldId="1163"/>
            <ac:graphicFrameMk id="15" creationId="{32A1B583-5EC3-4F9B-AD43-0E49DDCE846E}"/>
          </ac:graphicFrameMkLst>
        </pc:graphicFrameChg>
      </pc:sldChg>
      <pc:sldChg chg="modSp mod">
        <pc:chgData name="Wen, Jiajie" userId="08a32357-c8ef-4434-a03e-24d70a0b7979" providerId="ADAL" clId="{3C9DFB40-294C-2D40-B4DF-BB1A44252E74}" dt="2020-09-22T20:40:03.547" v="151" actId="1076"/>
        <pc:sldMkLst>
          <pc:docMk/>
          <pc:sldMk cId="4199697491" sldId="1166"/>
        </pc:sldMkLst>
        <pc:spChg chg="mod">
          <ac:chgData name="Wen, Jiajie" userId="08a32357-c8ef-4434-a03e-24d70a0b7979" providerId="ADAL" clId="{3C9DFB40-294C-2D40-B4DF-BB1A44252E74}" dt="2020-09-22T20:40:03.547" v="151" actId="1076"/>
          <ac:spMkLst>
            <pc:docMk/>
            <pc:sldMk cId="4199697491" sldId="1166"/>
            <ac:spMk id="12" creationId="{72A41049-EF61-4B90-AC8F-50F2A43EC092}"/>
          </ac:spMkLst>
        </pc:spChg>
      </pc:sldChg>
      <pc:sldChg chg="modSp">
        <pc:chgData name="Wen, Jiajie" userId="08a32357-c8ef-4434-a03e-24d70a0b7979" providerId="ADAL" clId="{3C9DFB40-294C-2D40-B4DF-BB1A44252E74}" dt="2020-09-22T20:41:17.866" v="161" actId="404"/>
        <pc:sldMkLst>
          <pc:docMk/>
          <pc:sldMk cId="158013828" sldId="1170"/>
        </pc:sldMkLst>
        <pc:spChg chg="mod">
          <ac:chgData name="Wen, Jiajie" userId="08a32357-c8ef-4434-a03e-24d70a0b7979" providerId="ADAL" clId="{3C9DFB40-294C-2D40-B4DF-BB1A44252E74}" dt="2020-09-22T20:41:17.866" v="161" actId="404"/>
          <ac:spMkLst>
            <pc:docMk/>
            <pc:sldMk cId="158013828" sldId="1170"/>
            <ac:spMk id="5" creationId="{398F394F-A65C-47C8-8B02-54C14110F07F}"/>
          </ac:spMkLst>
        </pc:spChg>
      </pc:sldChg>
      <pc:sldChg chg="addSp delSp modSp mod">
        <pc:chgData name="Wen, Jiajie" userId="08a32357-c8ef-4434-a03e-24d70a0b7979" providerId="ADAL" clId="{3C9DFB40-294C-2D40-B4DF-BB1A44252E74}" dt="2020-09-22T20:45:38.558" v="190" actId="478"/>
        <pc:sldMkLst>
          <pc:docMk/>
          <pc:sldMk cId="1718297028" sldId="1175"/>
        </pc:sldMkLst>
        <pc:grpChg chg="del">
          <ac:chgData name="Wen, Jiajie" userId="08a32357-c8ef-4434-a03e-24d70a0b7979" providerId="ADAL" clId="{3C9DFB40-294C-2D40-B4DF-BB1A44252E74}" dt="2020-09-22T20:44:41.864" v="176" actId="165"/>
          <ac:grpSpMkLst>
            <pc:docMk/>
            <pc:sldMk cId="1718297028" sldId="1175"/>
            <ac:grpSpMk id="13" creationId="{AABD8F5F-C216-6E48-983E-EA54F06D7FB4}"/>
          </ac:grpSpMkLst>
        </pc:grpChg>
        <pc:graphicFrameChg chg="add mod">
          <ac:chgData name="Wen, Jiajie" userId="08a32357-c8ef-4434-a03e-24d70a0b7979" providerId="ADAL" clId="{3C9DFB40-294C-2D40-B4DF-BB1A44252E74}" dt="2020-09-22T20:44:55.980" v="179"/>
          <ac:graphicFrameMkLst>
            <pc:docMk/>
            <pc:sldMk cId="1718297028" sldId="1175"/>
            <ac:graphicFrameMk id="8" creationId="{9BB0336E-70F3-8342-AB71-5929749138DA}"/>
          </ac:graphicFrameMkLst>
        </pc:graphicFrameChg>
        <pc:graphicFrameChg chg="add mod">
          <ac:chgData name="Wen, Jiajie" userId="08a32357-c8ef-4434-a03e-24d70a0b7979" providerId="ADAL" clId="{3C9DFB40-294C-2D40-B4DF-BB1A44252E74}" dt="2020-09-22T20:45:15.595" v="185"/>
          <ac:graphicFrameMkLst>
            <pc:docMk/>
            <pc:sldMk cId="1718297028" sldId="1175"/>
            <ac:graphicFrameMk id="10" creationId="{60595D28-A7FC-D94C-A760-F4FF357FCD25}"/>
          </ac:graphicFrameMkLst>
        </pc:graphicFrameChg>
        <pc:picChg chg="add mod">
          <ac:chgData name="Wen, Jiajie" userId="08a32357-c8ef-4434-a03e-24d70a0b7979" providerId="ADAL" clId="{3C9DFB40-294C-2D40-B4DF-BB1A44252E74}" dt="2020-09-22T20:45:36.726" v="189" actId="167"/>
          <ac:picMkLst>
            <pc:docMk/>
            <pc:sldMk cId="1718297028" sldId="1175"/>
            <ac:picMk id="5" creationId="{3E3AF632-947A-9D45-842C-4CF37175CE11}"/>
          </ac:picMkLst>
        </pc:picChg>
        <pc:picChg chg="del mod topLvl">
          <ac:chgData name="Wen, Jiajie" userId="08a32357-c8ef-4434-a03e-24d70a0b7979" providerId="ADAL" clId="{3C9DFB40-294C-2D40-B4DF-BB1A44252E74}" dt="2020-09-22T20:45:38.558" v="190" actId="478"/>
          <ac:picMkLst>
            <pc:docMk/>
            <pc:sldMk cId="1718297028" sldId="1175"/>
            <ac:picMk id="6" creationId="{80161A6B-2177-B04C-A1B7-7EE7997C9206}"/>
          </ac:picMkLst>
        </pc:picChg>
        <pc:picChg chg="add mod">
          <ac:chgData name="Wen, Jiajie" userId="08a32357-c8ef-4434-a03e-24d70a0b7979" providerId="ADAL" clId="{3C9DFB40-294C-2D40-B4DF-BB1A44252E74}" dt="2020-09-22T20:45:36.726" v="189" actId="167"/>
          <ac:picMkLst>
            <pc:docMk/>
            <pc:sldMk cId="1718297028" sldId="1175"/>
            <ac:picMk id="7" creationId="{03DF7FA1-41F8-6D49-BE29-BCED869ED0EC}"/>
          </ac:picMkLst>
        </pc:picChg>
        <pc:picChg chg="del mod topLvl">
          <ac:chgData name="Wen, Jiajie" userId="08a32357-c8ef-4434-a03e-24d70a0b7979" providerId="ADAL" clId="{3C9DFB40-294C-2D40-B4DF-BB1A44252E74}" dt="2020-09-22T20:45:38.558" v="190" actId="478"/>
          <ac:picMkLst>
            <pc:docMk/>
            <pc:sldMk cId="1718297028" sldId="1175"/>
            <ac:picMk id="12" creationId="{B5AD3E75-2C82-6845-9598-4F201ED6D360}"/>
          </ac:picMkLst>
        </pc:picChg>
      </pc:sldChg>
      <pc:sldChg chg="addSp modSp mod">
        <pc:chgData name="Wen, Jiajie" userId="08a32357-c8ef-4434-a03e-24d70a0b7979" providerId="ADAL" clId="{3C9DFB40-294C-2D40-B4DF-BB1A44252E74}" dt="2020-09-25T19:20:15.801" v="338" actId="1076"/>
        <pc:sldMkLst>
          <pc:docMk/>
          <pc:sldMk cId="2108559755" sldId="1178"/>
        </pc:sldMkLst>
        <pc:spChg chg="add mod">
          <ac:chgData name="Wen, Jiajie" userId="08a32357-c8ef-4434-a03e-24d70a0b7979" providerId="ADAL" clId="{3C9DFB40-294C-2D40-B4DF-BB1A44252E74}" dt="2020-09-25T16:44:59.737" v="337" actId="2085"/>
          <ac:spMkLst>
            <pc:docMk/>
            <pc:sldMk cId="2108559755" sldId="1178"/>
            <ac:spMk id="4" creationId="{1F6787EA-A3D7-2A4E-8B80-8489BC60F62E}"/>
          </ac:spMkLst>
        </pc:spChg>
        <pc:grpChg chg="mod">
          <ac:chgData name="Wen, Jiajie" userId="08a32357-c8ef-4434-a03e-24d70a0b7979" providerId="ADAL" clId="{3C9DFB40-294C-2D40-B4DF-BB1A44252E74}" dt="2020-09-25T19:20:15.801" v="338" actId="1076"/>
          <ac:grpSpMkLst>
            <pc:docMk/>
            <pc:sldMk cId="2108559755" sldId="1178"/>
            <ac:grpSpMk id="52" creationId="{F7FF402D-5F40-604E-A5BE-C601D740B2A4}"/>
          </ac:grpSpMkLst>
        </pc:grpChg>
      </pc:sldChg>
      <pc:sldChg chg="addSp modSp">
        <pc:chgData name="Wen, Jiajie" userId="08a32357-c8ef-4434-a03e-24d70a0b7979" providerId="ADAL" clId="{3C9DFB40-294C-2D40-B4DF-BB1A44252E74}" dt="2020-09-23T15:36:04.740" v="289"/>
        <pc:sldMkLst>
          <pc:docMk/>
          <pc:sldMk cId="375151709" sldId="1180"/>
        </pc:sldMkLst>
        <pc:spChg chg="mod">
          <ac:chgData name="Wen, Jiajie" userId="08a32357-c8ef-4434-a03e-24d70a0b7979" providerId="ADAL" clId="{3C9DFB40-294C-2D40-B4DF-BB1A44252E74}" dt="2020-09-23T15:36:04.740" v="289"/>
          <ac:spMkLst>
            <pc:docMk/>
            <pc:sldMk cId="375151709" sldId="1180"/>
            <ac:spMk id="6" creationId="{D30E4466-2C0A-1E46-B411-ED0C805B7556}"/>
          </ac:spMkLst>
        </pc:spChg>
        <pc:spChg chg="mod">
          <ac:chgData name="Wen, Jiajie" userId="08a32357-c8ef-4434-a03e-24d70a0b7979" providerId="ADAL" clId="{3C9DFB40-294C-2D40-B4DF-BB1A44252E74}" dt="2020-09-23T15:36:04.740" v="289"/>
          <ac:spMkLst>
            <pc:docMk/>
            <pc:sldMk cId="375151709" sldId="1180"/>
            <ac:spMk id="8" creationId="{C6DC3E90-BF21-924D-85F9-602FDA036CC5}"/>
          </ac:spMkLst>
        </pc:spChg>
        <pc:grpChg chg="add mod">
          <ac:chgData name="Wen, Jiajie" userId="08a32357-c8ef-4434-a03e-24d70a0b7979" providerId="ADAL" clId="{3C9DFB40-294C-2D40-B4DF-BB1A44252E74}" dt="2020-09-23T15:36:04.740" v="289"/>
          <ac:grpSpMkLst>
            <pc:docMk/>
            <pc:sldMk cId="375151709" sldId="1180"/>
            <ac:grpSpMk id="5" creationId="{2FDDE8B2-B653-804C-BB5A-CEDAA3749B76}"/>
          </ac:grpSpMkLst>
        </pc:grpChg>
      </pc:sldChg>
      <pc:sldChg chg="del">
        <pc:chgData name="Wen, Jiajie" userId="08a32357-c8ef-4434-a03e-24d70a0b7979" providerId="ADAL" clId="{3C9DFB40-294C-2D40-B4DF-BB1A44252E74}" dt="2020-09-23T15:35:34.422" v="288" actId="2696"/>
        <pc:sldMkLst>
          <pc:docMk/>
          <pc:sldMk cId="4257844927" sldId="1181"/>
        </pc:sldMkLst>
      </pc:sldChg>
      <pc:sldChg chg="modSp mod">
        <pc:chgData name="Wen, Jiajie" userId="08a32357-c8ef-4434-a03e-24d70a0b7979" providerId="ADAL" clId="{3C9DFB40-294C-2D40-B4DF-BB1A44252E74}" dt="2020-09-22T20:30:06.240" v="45" actId="14100"/>
        <pc:sldMkLst>
          <pc:docMk/>
          <pc:sldMk cId="1108383035" sldId="1187"/>
        </pc:sldMkLst>
        <pc:spChg chg="mod">
          <ac:chgData name="Wen, Jiajie" userId="08a32357-c8ef-4434-a03e-24d70a0b7979" providerId="ADAL" clId="{3C9DFB40-294C-2D40-B4DF-BB1A44252E74}" dt="2020-09-22T20:30:06.240" v="45" actId="14100"/>
          <ac:spMkLst>
            <pc:docMk/>
            <pc:sldMk cId="1108383035" sldId="1187"/>
            <ac:spMk id="16" creationId="{44C3210B-7862-4A6C-8AE0-D8296A3852D3}"/>
          </ac:spMkLst>
        </pc:spChg>
      </pc:sldChg>
      <pc:sldChg chg="modSp">
        <pc:chgData name="Wen, Jiajie" userId="08a32357-c8ef-4434-a03e-24d70a0b7979" providerId="ADAL" clId="{3C9DFB40-294C-2D40-B4DF-BB1A44252E74}" dt="2020-09-22T20:30:49.787" v="54" actId="20577"/>
        <pc:sldMkLst>
          <pc:docMk/>
          <pc:sldMk cId="2135974183" sldId="1192"/>
        </pc:sldMkLst>
        <pc:spChg chg="mod">
          <ac:chgData name="Wen, Jiajie" userId="08a32357-c8ef-4434-a03e-24d70a0b7979" providerId="ADAL" clId="{3C9DFB40-294C-2D40-B4DF-BB1A44252E74}" dt="2020-09-22T20:30:49.787" v="54" actId="20577"/>
          <ac:spMkLst>
            <pc:docMk/>
            <pc:sldMk cId="2135974183" sldId="1192"/>
            <ac:spMk id="8" creationId="{91792A06-5249-4711-B99F-37C647DA019C}"/>
          </ac:spMkLst>
        </pc:spChg>
      </pc:sldChg>
      <pc:sldChg chg="modSp mod addAnim delAnim">
        <pc:chgData name="Wen, Jiajie" userId="08a32357-c8ef-4434-a03e-24d70a0b7979" providerId="ADAL" clId="{3C9DFB40-294C-2D40-B4DF-BB1A44252E74}" dt="2020-09-22T20:31:29.282" v="63" actId="21"/>
        <pc:sldMkLst>
          <pc:docMk/>
          <pc:sldMk cId="473586357" sldId="1193"/>
        </pc:sldMkLst>
        <pc:spChg chg="mod">
          <ac:chgData name="Wen, Jiajie" userId="08a32357-c8ef-4434-a03e-24d70a0b7979" providerId="ADAL" clId="{3C9DFB40-294C-2D40-B4DF-BB1A44252E74}" dt="2020-09-22T20:31:29.282" v="63" actId="21"/>
          <ac:spMkLst>
            <pc:docMk/>
            <pc:sldMk cId="473586357" sldId="1193"/>
            <ac:spMk id="8" creationId="{93F0CE3B-A6AC-4B48-B3C0-34F0E8D4EF43}"/>
          </ac:spMkLst>
        </pc:spChg>
      </pc:sldChg>
      <pc:sldChg chg="modSp mod">
        <pc:chgData name="Wen, Jiajie" userId="08a32357-c8ef-4434-a03e-24d70a0b7979" providerId="ADAL" clId="{3C9DFB40-294C-2D40-B4DF-BB1A44252E74}" dt="2020-09-22T20:32:09.495" v="70" actId="14100"/>
        <pc:sldMkLst>
          <pc:docMk/>
          <pc:sldMk cId="2134518898" sldId="1194"/>
        </pc:sldMkLst>
        <pc:spChg chg="mod">
          <ac:chgData name="Wen, Jiajie" userId="08a32357-c8ef-4434-a03e-24d70a0b7979" providerId="ADAL" clId="{3C9DFB40-294C-2D40-B4DF-BB1A44252E74}" dt="2020-09-22T20:31:52.152" v="66" actId="120"/>
          <ac:spMkLst>
            <pc:docMk/>
            <pc:sldMk cId="2134518898" sldId="1194"/>
            <ac:spMk id="2" creationId="{8A923B3A-EB9D-42B6-A822-D18F73E4B670}"/>
          </ac:spMkLst>
        </pc:spChg>
        <pc:spChg chg="mod">
          <ac:chgData name="Wen, Jiajie" userId="08a32357-c8ef-4434-a03e-24d70a0b7979" providerId="ADAL" clId="{3C9DFB40-294C-2D40-B4DF-BB1A44252E74}" dt="2020-09-22T20:32:06.681" v="69" actId="1076"/>
          <ac:spMkLst>
            <pc:docMk/>
            <pc:sldMk cId="2134518898" sldId="1194"/>
            <ac:spMk id="27" creationId="{5244E8AB-3E41-43CF-9257-5F4A9A7626FC}"/>
          </ac:spMkLst>
        </pc:spChg>
        <pc:cxnChg chg="mod">
          <ac:chgData name="Wen, Jiajie" userId="08a32357-c8ef-4434-a03e-24d70a0b7979" providerId="ADAL" clId="{3C9DFB40-294C-2D40-B4DF-BB1A44252E74}" dt="2020-09-22T20:32:09.495" v="70" actId="14100"/>
          <ac:cxnSpMkLst>
            <pc:docMk/>
            <pc:sldMk cId="2134518898" sldId="1194"/>
            <ac:cxnSpMk id="36" creationId="{DF7BD17A-DBE5-4AE4-A718-20CF41132840}"/>
          </ac:cxnSpMkLst>
        </pc:cxnChg>
      </pc:sldChg>
      <pc:sldChg chg="modSp mod">
        <pc:chgData name="Wen, Jiajie" userId="08a32357-c8ef-4434-a03e-24d70a0b7979" providerId="ADAL" clId="{3C9DFB40-294C-2D40-B4DF-BB1A44252E74}" dt="2020-09-22T20:32:37.554" v="75" actId="20577"/>
        <pc:sldMkLst>
          <pc:docMk/>
          <pc:sldMk cId="2234175048" sldId="1195"/>
        </pc:sldMkLst>
        <pc:spChg chg="mod">
          <ac:chgData name="Wen, Jiajie" userId="08a32357-c8ef-4434-a03e-24d70a0b7979" providerId="ADAL" clId="{3C9DFB40-294C-2D40-B4DF-BB1A44252E74}" dt="2020-09-22T20:32:37.554" v="75" actId="20577"/>
          <ac:spMkLst>
            <pc:docMk/>
            <pc:sldMk cId="2234175048" sldId="1195"/>
            <ac:spMk id="3" creationId="{2FD5919D-F40A-4775-BED6-B8ED5CB7A982}"/>
          </ac:spMkLst>
        </pc:spChg>
        <pc:spChg chg="mod">
          <ac:chgData name="Wen, Jiajie" userId="08a32357-c8ef-4434-a03e-24d70a0b7979" providerId="ADAL" clId="{3C9DFB40-294C-2D40-B4DF-BB1A44252E74}" dt="2020-09-22T20:32:19.763" v="71" actId="2711"/>
          <ac:spMkLst>
            <pc:docMk/>
            <pc:sldMk cId="2234175048" sldId="1195"/>
            <ac:spMk id="10" creationId="{2B838515-0052-4D61-BA3F-61225C3572B6}"/>
          </ac:spMkLst>
        </pc:spChg>
        <pc:spChg chg="mod">
          <ac:chgData name="Wen, Jiajie" userId="08a32357-c8ef-4434-a03e-24d70a0b7979" providerId="ADAL" clId="{3C9DFB40-294C-2D40-B4DF-BB1A44252E74}" dt="2020-09-22T20:32:28.370" v="73" actId="2711"/>
          <ac:spMkLst>
            <pc:docMk/>
            <pc:sldMk cId="2234175048" sldId="1195"/>
            <ac:spMk id="12" creationId="{86790E48-EA02-4D0B-B274-1AD566A39A90}"/>
          </ac:spMkLst>
        </pc:spChg>
        <pc:cxnChg chg="mod">
          <ac:chgData name="Wen, Jiajie" userId="08a32357-c8ef-4434-a03e-24d70a0b7979" providerId="ADAL" clId="{3C9DFB40-294C-2D40-B4DF-BB1A44252E74}" dt="2020-09-22T20:32:23.269" v="72" actId="14100"/>
          <ac:cxnSpMkLst>
            <pc:docMk/>
            <pc:sldMk cId="2234175048" sldId="1195"/>
            <ac:cxnSpMk id="21" creationId="{D6804AF2-1507-4B85-B463-9517007AF306}"/>
          </ac:cxnSpMkLst>
        </pc:cxnChg>
      </pc:sldChg>
      <pc:sldChg chg="modSp mod">
        <pc:chgData name="Wen, Jiajie" userId="08a32357-c8ef-4434-a03e-24d70a0b7979" providerId="ADAL" clId="{3C9DFB40-294C-2D40-B4DF-BB1A44252E74}" dt="2020-09-22T20:32:52.129" v="77" actId="14100"/>
        <pc:sldMkLst>
          <pc:docMk/>
          <pc:sldMk cId="3166599822" sldId="1196"/>
        </pc:sldMkLst>
        <pc:spChg chg="mod">
          <ac:chgData name="Wen, Jiajie" userId="08a32357-c8ef-4434-a03e-24d70a0b7979" providerId="ADAL" clId="{3C9DFB40-294C-2D40-B4DF-BB1A44252E74}" dt="2020-09-22T20:32:52.129" v="77" actId="14100"/>
          <ac:spMkLst>
            <pc:docMk/>
            <pc:sldMk cId="3166599822" sldId="1196"/>
            <ac:spMk id="2" creationId="{19ED199E-D3FA-48F9-AAB5-1BD48EA7CF0C}"/>
          </ac:spMkLst>
        </pc:spChg>
      </pc:sldChg>
      <pc:sldChg chg="modSp mod">
        <pc:chgData name="Wen, Jiajie" userId="08a32357-c8ef-4434-a03e-24d70a0b7979" providerId="ADAL" clId="{3C9DFB40-294C-2D40-B4DF-BB1A44252E74}" dt="2020-09-22T20:33:53.482" v="92" actId="2711"/>
        <pc:sldMkLst>
          <pc:docMk/>
          <pc:sldMk cId="534498968" sldId="1198"/>
        </pc:sldMkLst>
        <pc:graphicFrameChg chg="modGraphic">
          <ac:chgData name="Wen, Jiajie" userId="08a32357-c8ef-4434-a03e-24d70a0b7979" providerId="ADAL" clId="{3C9DFB40-294C-2D40-B4DF-BB1A44252E74}" dt="2020-09-22T20:33:53.482" v="92" actId="2711"/>
          <ac:graphicFrameMkLst>
            <pc:docMk/>
            <pc:sldMk cId="534498968" sldId="1198"/>
            <ac:graphicFrameMk id="6" creationId="{748DA266-9075-4E1B-85DC-3D899A76B604}"/>
          </ac:graphicFrameMkLst>
        </pc:graphicFrameChg>
      </pc:sldChg>
      <pc:sldChg chg="modSp mod">
        <pc:chgData name="Wen, Jiajie" userId="08a32357-c8ef-4434-a03e-24d70a0b7979" providerId="ADAL" clId="{3C9DFB40-294C-2D40-B4DF-BB1A44252E74}" dt="2020-09-22T20:34:09.591" v="96" actId="114"/>
        <pc:sldMkLst>
          <pc:docMk/>
          <pc:sldMk cId="2103992785" sldId="1199"/>
        </pc:sldMkLst>
        <pc:spChg chg="mod">
          <ac:chgData name="Wen, Jiajie" userId="08a32357-c8ef-4434-a03e-24d70a0b7979" providerId="ADAL" clId="{3C9DFB40-294C-2D40-B4DF-BB1A44252E74}" dt="2020-09-22T20:34:09.591" v="96" actId="114"/>
          <ac:spMkLst>
            <pc:docMk/>
            <pc:sldMk cId="2103992785" sldId="1199"/>
            <ac:spMk id="5" creationId="{D12EF57B-BEFF-4EC9-8B9F-2407BE47D27A}"/>
          </ac:spMkLst>
        </pc:spChg>
        <pc:spChg chg="mod">
          <ac:chgData name="Wen, Jiajie" userId="08a32357-c8ef-4434-a03e-24d70a0b7979" providerId="ADAL" clId="{3C9DFB40-294C-2D40-B4DF-BB1A44252E74}" dt="2020-09-22T20:34:05.997" v="94" actId="114"/>
          <ac:spMkLst>
            <pc:docMk/>
            <pc:sldMk cId="2103992785" sldId="1199"/>
            <ac:spMk id="9" creationId="{9ACB21BF-C677-4660-8FD4-AD1C4135A525}"/>
          </ac:spMkLst>
        </pc:spChg>
      </pc:sldChg>
      <pc:sldChg chg="addSp delSp modSp mod">
        <pc:chgData name="Wen, Jiajie" userId="08a32357-c8ef-4434-a03e-24d70a0b7979" providerId="ADAL" clId="{3C9DFB40-294C-2D40-B4DF-BB1A44252E74}" dt="2020-09-22T20:35:05.061" v="107" actId="14100"/>
        <pc:sldMkLst>
          <pc:docMk/>
          <pc:sldMk cId="1400792387" sldId="1200"/>
        </pc:sldMkLst>
        <pc:spChg chg="mod">
          <ac:chgData name="Wen, Jiajie" userId="08a32357-c8ef-4434-a03e-24d70a0b7979" providerId="ADAL" clId="{3C9DFB40-294C-2D40-B4DF-BB1A44252E74}" dt="2020-09-22T20:34:27.012" v="101" actId="404"/>
          <ac:spMkLst>
            <pc:docMk/>
            <pc:sldMk cId="1400792387" sldId="1200"/>
            <ac:spMk id="11" creationId="{9B6B75C0-8CE1-4558-A5F9-D94B9FCABF2C}"/>
          </ac:spMkLst>
        </pc:spChg>
        <pc:spChg chg="add del mod">
          <ac:chgData name="Wen, Jiajie" userId="08a32357-c8ef-4434-a03e-24d70a0b7979" providerId="ADAL" clId="{3C9DFB40-294C-2D40-B4DF-BB1A44252E74}" dt="2020-09-22T20:34:22.552" v="99"/>
          <ac:spMkLst>
            <pc:docMk/>
            <pc:sldMk cId="1400792387" sldId="1200"/>
            <ac:spMk id="12" creationId="{6249C583-8A6E-4844-9EBA-2ED0474A57AC}"/>
          </ac:spMkLst>
        </pc:spChg>
        <pc:spChg chg="mod">
          <ac:chgData name="Wen, Jiajie" userId="08a32357-c8ef-4434-a03e-24d70a0b7979" providerId="ADAL" clId="{3C9DFB40-294C-2D40-B4DF-BB1A44252E74}" dt="2020-09-22T20:34:27.012" v="101" actId="404"/>
          <ac:spMkLst>
            <pc:docMk/>
            <pc:sldMk cId="1400792387" sldId="1200"/>
            <ac:spMk id="15" creationId="{0086A2FE-2C8B-4809-9A93-E7C36652D865}"/>
          </ac:spMkLst>
        </pc:spChg>
        <pc:spChg chg="mod">
          <ac:chgData name="Wen, Jiajie" userId="08a32357-c8ef-4434-a03e-24d70a0b7979" providerId="ADAL" clId="{3C9DFB40-294C-2D40-B4DF-BB1A44252E74}" dt="2020-09-22T20:34:27.012" v="101" actId="404"/>
          <ac:spMkLst>
            <pc:docMk/>
            <pc:sldMk cId="1400792387" sldId="1200"/>
            <ac:spMk id="17" creationId="{41E5F1C7-CC11-44F9-84D4-64E5E9D5BCD6}"/>
          </ac:spMkLst>
        </pc:spChg>
        <pc:spChg chg="mod">
          <ac:chgData name="Wen, Jiajie" userId="08a32357-c8ef-4434-a03e-24d70a0b7979" providerId="ADAL" clId="{3C9DFB40-294C-2D40-B4DF-BB1A44252E74}" dt="2020-09-22T20:34:27.012" v="101" actId="404"/>
          <ac:spMkLst>
            <pc:docMk/>
            <pc:sldMk cId="1400792387" sldId="1200"/>
            <ac:spMk id="27" creationId="{04C1FE9F-6115-4E2E-8463-76801B549396}"/>
          </ac:spMkLst>
        </pc:spChg>
        <pc:spChg chg="mod">
          <ac:chgData name="Wen, Jiajie" userId="08a32357-c8ef-4434-a03e-24d70a0b7979" providerId="ADAL" clId="{3C9DFB40-294C-2D40-B4DF-BB1A44252E74}" dt="2020-09-22T20:34:27.012" v="101" actId="404"/>
          <ac:spMkLst>
            <pc:docMk/>
            <pc:sldMk cId="1400792387" sldId="1200"/>
            <ac:spMk id="31" creationId="{6EC3AFF2-79E9-42AC-829C-CCC561A97FB1}"/>
          </ac:spMkLst>
        </pc:spChg>
        <pc:spChg chg="mod">
          <ac:chgData name="Wen, Jiajie" userId="08a32357-c8ef-4434-a03e-24d70a0b7979" providerId="ADAL" clId="{3C9DFB40-294C-2D40-B4DF-BB1A44252E74}" dt="2020-09-22T20:34:27.012" v="101" actId="404"/>
          <ac:spMkLst>
            <pc:docMk/>
            <pc:sldMk cId="1400792387" sldId="1200"/>
            <ac:spMk id="33" creationId="{0A3E1650-7524-4E64-9C54-9684EFF61397}"/>
          </ac:spMkLst>
        </pc:spChg>
        <pc:spChg chg="mod">
          <ac:chgData name="Wen, Jiajie" userId="08a32357-c8ef-4434-a03e-24d70a0b7979" providerId="ADAL" clId="{3C9DFB40-294C-2D40-B4DF-BB1A44252E74}" dt="2020-09-22T20:35:05.061" v="107" actId="14100"/>
          <ac:spMkLst>
            <pc:docMk/>
            <pc:sldMk cId="1400792387" sldId="1200"/>
            <ac:spMk id="35" creationId="{FDB42F2C-7A58-4921-AE91-807A59FEBB23}"/>
          </ac:spMkLst>
        </pc:spChg>
        <pc:spChg chg="mod">
          <ac:chgData name="Wen, Jiajie" userId="08a32357-c8ef-4434-a03e-24d70a0b7979" providerId="ADAL" clId="{3C9DFB40-294C-2D40-B4DF-BB1A44252E74}" dt="2020-09-22T20:34:27.012" v="101" actId="404"/>
          <ac:spMkLst>
            <pc:docMk/>
            <pc:sldMk cId="1400792387" sldId="1200"/>
            <ac:spMk id="39" creationId="{DDF9714D-1B0B-4AFC-BC55-E7B17602AFE3}"/>
          </ac:spMkLst>
        </pc:spChg>
        <pc:spChg chg="mod">
          <ac:chgData name="Wen, Jiajie" userId="08a32357-c8ef-4434-a03e-24d70a0b7979" providerId="ADAL" clId="{3C9DFB40-294C-2D40-B4DF-BB1A44252E74}" dt="2020-09-22T20:34:27.012" v="101" actId="404"/>
          <ac:spMkLst>
            <pc:docMk/>
            <pc:sldMk cId="1400792387" sldId="1200"/>
            <ac:spMk id="43" creationId="{78CAE717-8281-4631-8759-47211B01EBA6}"/>
          </ac:spMkLst>
        </pc:spChg>
        <pc:spChg chg="mod">
          <ac:chgData name="Wen, Jiajie" userId="08a32357-c8ef-4434-a03e-24d70a0b7979" providerId="ADAL" clId="{3C9DFB40-294C-2D40-B4DF-BB1A44252E74}" dt="2020-09-22T20:34:27.012" v="101" actId="404"/>
          <ac:spMkLst>
            <pc:docMk/>
            <pc:sldMk cId="1400792387" sldId="1200"/>
            <ac:spMk id="45" creationId="{F7467900-8798-4205-BE8D-5C8FFE6DDBED}"/>
          </ac:spMkLst>
        </pc:spChg>
        <pc:spChg chg="mod">
          <ac:chgData name="Wen, Jiajie" userId="08a32357-c8ef-4434-a03e-24d70a0b7979" providerId="ADAL" clId="{3C9DFB40-294C-2D40-B4DF-BB1A44252E74}" dt="2020-09-22T20:35:04.325" v="106" actId="14100"/>
          <ac:spMkLst>
            <pc:docMk/>
            <pc:sldMk cId="1400792387" sldId="1200"/>
            <ac:spMk id="49" creationId="{E9D7867B-910B-4C54-AA2D-28071B6E810B}"/>
          </ac:spMkLst>
        </pc:spChg>
      </pc:sldChg>
      <pc:sldChg chg="modSp">
        <pc:chgData name="Wen, Jiajie" userId="08a32357-c8ef-4434-a03e-24d70a0b7979" providerId="ADAL" clId="{3C9DFB40-294C-2D40-B4DF-BB1A44252E74}" dt="2020-09-22T20:35:23.811" v="111" actId="113"/>
        <pc:sldMkLst>
          <pc:docMk/>
          <pc:sldMk cId="389469962" sldId="1201"/>
        </pc:sldMkLst>
        <pc:spChg chg="mod">
          <ac:chgData name="Wen, Jiajie" userId="08a32357-c8ef-4434-a03e-24d70a0b7979" providerId="ADAL" clId="{3C9DFB40-294C-2D40-B4DF-BB1A44252E74}" dt="2020-09-22T20:35:19.777" v="109" actId="113"/>
          <ac:spMkLst>
            <pc:docMk/>
            <pc:sldMk cId="389469962" sldId="1201"/>
            <ac:spMk id="10" creationId="{EABE9ED4-984D-4AE9-989D-E218A9D82ED5}"/>
          </ac:spMkLst>
        </pc:spChg>
        <pc:spChg chg="mod">
          <ac:chgData name="Wen, Jiajie" userId="08a32357-c8ef-4434-a03e-24d70a0b7979" providerId="ADAL" clId="{3C9DFB40-294C-2D40-B4DF-BB1A44252E74}" dt="2020-09-22T20:35:23.811" v="111" actId="113"/>
          <ac:spMkLst>
            <pc:docMk/>
            <pc:sldMk cId="389469962" sldId="1201"/>
            <ac:spMk id="58" creationId="{EABE9ED4-984D-4AE9-989D-E218A9D82ED5}"/>
          </ac:spMkLst>
        </pc:spChg>
      </pc:sldChg>
      <pc:sldChg chg="modSp mod">
        <pc:chgData name="Wen, Jiajie" userId="08a32357-c8ef-4434-a03e-24d70a0b7979" providerId="ADAL" clId="{3C9DFB40-294C-2D40-B4DF-BB1A44252E74}" dt="2020-09-22T20:35:41.989" v="112" actId="13242"/>
        <pc:sldMkLst>
          <pc:docMk/>
          <pc:sldMk cId="3772727160" sldId="1203"/>
        </pc:sldMkLst>
        <pc:graphicFrameChg chg="modGraphic">
          <ac:chgData name="Wen, Jiajie" userId="08a32357-c8ef-4434-a03e-24d70a0b7979" providerId="ADAL" clId="{3C9DFB40-294C-2D40-B4DF-BB1A44252E74}" dt="2020-09-22T20:35:41.989" v="112" actId="13242"/>
          <ac:graphicFrameMkLst>
            <pc:docMk/>
            <pc:sldMk cId="3772727160" sldId="1203"/>
            <ac:graphicFrameMk id="33" creationId="{24D20075-EC2A-4631-B2F7-85747768C590}"/>
          </ac:graphicFrameMkLst>
        </pc:graphicFrameChg>
      </pc:sldChg>
      <pc:sldChg chg="modSp mod">
        <pc:chgData name="Wen, Jiajie" userId="08a32357-c8ef-4434-a03e-24d70a0b7979" providerId="ADAL" clId="{3C9DFB40-294C-2D40-B4DF-BB1A44252E74}" dt="2020-09-22T20:35:57.186" v="113" actId="13242"/>
        <pc:sldMkLst>
          <pc:docMk/>
          <pc:sldMk cId="2338174762" sldId="1205"/>
        </pc:sldMkLst>
        <pc:graphicFrameChg chg="modGraphic">
          <ac:chgData name="Wen, Jiajie" userId="08a32357-c8ef-4434-a03e-24d70a0b7979" providerId="ADAL" clId="{3C9DFB40-294C-2D40-B4DF-BB1A44252E74}" dt="2020-09-22T20:35:57.186" v="113" actId="13242"/>
          <ac:graphicFrameMkLst>
            <pc:docMk/>
            <pc:sldMk cId="2338174762" sldId="1205"/>
            <ac:graphicFrameMk id="86" creationId="{AB28746C-349C-429C-B490-2C192B702E88}"/>
          </ac:graphicFrameMkLst>
        </pc:graphicFrameChg>
      </pc:sldChg>
      <pc:sldChg chg="modSp mod">
        <pc:chgData name="Wen, Jiajie" userId="08a32357-c8ef-4434-a03e-24d70a0b7979" providerId="ADAL" clId="{3C9DFB40-294C-2D40-B4DF-BB1A44252E74}" dt="2020-09-22T20:37:06.559" v="123" actId="1076"/>
        <pc:sldMkLst>
          <pc:docMk/>
          <pc:sldMk cId="233760513" sldId="1206"/>
        </pc:sldMkLst>
        <pc:spChg chg="mod">
          <ac:chgData name="Wen, Jiajie" userId="08a32357-c8ef-4434-a03e-24d70a0b7979" providerId="ADAL" clId="{3C9DFB40-294C-2D40-B4DF-BB1A44252E74}" dt="2020-09-22T20:36:39.589" v="118" actId="120"/>
          <ac:spMkLst>
            <pc:docMk/>
            <pc:sldMk cId="233760513" sldId="1206"/>
            <ac:spMk id="29" creationId="{36795764-5740-4CB4-997E-D26E50D57C8F}"/>
          </ac:spMkLst>
        </pc:spChg>
        <pc:spChg chg="mod">
          <ac:chgData name="Wen, Jiajie" userId="08a32357-c8ef-4434-a03e-24d70a0b7979" providerId="ADAL" clId="{3C9DFB40-294C-2D40-B4DF-BB1A44252E74}" dt="2020-09-22T20:36:46.269" v="119" actId="1076"/>
          <ac:spMkLst>
            <pc:docMk/>
            <pc:sldMk cId="233760513" sldId="1206"/>
            <ac:spMk id="30" creationId="{2872F7D1-C122-4B00-81B6-48C189D044C4}"/>
          </ac:spMkLst>
        </pc:spChg>
        <pc:spChg chg="mod">
          <ac:chgData name="Wen, Jiajie" userId="08a32357-c8ef-4434-a03e-24d70a0b7979" providerId="ADAL" clId="{3C9DFB40-294C-2D40-B4DF-BB1A44252E74}" dt="2020-09-22T20:36:52.955" v="121" actId="1076"/>
          <ac:spMkLst>
            <pc:docMk/>
            <pc:sldMk cId="233760513" sldId="1206"/>
            <ac:spMk id="40" creationId="{85009BDC-D46F-4F2B-BE24-EEF1E276657E}"/>
          </ac:spMkLst>
        </pc:spChg>
        <pc:spChg chg="mod">
          <ac:chgData name="Wen, Jiajie" userId="08a32357-c8ef-4434-a03e-24d70a0b7979" providerId="ADAL" clId="{3C9DFB40-294C-2D40-B4DF-BB1A44252E74}" dt="2020-09-22T20:36:59.953" v="122" actId="1076"/>
          <ac:spMkLst>
            <pc:docMk/>
            <pc:sldMk cId="233760513" sldId="1206"/>
            <ac:spMk id="42" creationId="{D5D3344B-E64E-4E8E-81D3-0E4BD4491A4F}"/>
          </ac:spMkLst>
        </pc:spChg>
        <pc:grpChg chg="mod">
          <ac:chgData name="Wen, Jiajie" userId="08a32357-c8ef-4434-a03e-24d70a0b7979" providerId="ADAL" clId="{3C9DFB40-294C-2D40-B4DF-BB1A44252E74}" dt="2020-09-22T20:37:06.559" v="123" actId="1076"/>
          <ac:grpSpMkLst>
            <pc:docMk/>
            <pc:sldMk cId="233760513" sldId="1206"/>
            <ac:grpSpMk id="43" creationId="{312E2059-0014-4A32-9ACF-513C8D7A9231}"/>
          </ac:grpSpMkLst>
        </pc:grpChg>
      </pc:sldChg>
      <pc:sldChg chg="modSp mod">
        <pc:chgData name="Wen, Jiajie" userId="08a32357-c8ef-4434-a03e-24d70a0b7979" providerId="ADAL" clId="{3C9DFB40-294C-2D40-B4DF-BB1A44252E74}" dt="2020-09-22T20:37:59.786" v="137" actId="14100"/>
        <pc:sldMkLst>
          <pc:docMk/>
          <pc:sldMk cId="796682396" sldId="1207"/>
        </pc:sldMkLst>
        <pc:spChg chg="mod">
          <ac:chgData name="Wen, Jiajie" userId="08a32357-c8ef-4434-a03e-24d70a0b7979" providerId="ADAL" clId="{3C9DFB40-294C-2D40-B4DF-BB1A44252E74}" dt="2020-09-22T20:37:46.782" v="133" actId="114"/>
          <ac:spMkLst>
            <pc:docMk/>
            <pc:sldMk cId="796682396" sldId="1207"/>
            <ac:spMk id="6" creationId="{00000000-0000-0000-0000-000000000000}"/>
          </ac:spMkLst>
        </pc:spChg>
        <pc:spChg chg="mod">
          <ac:chgData name="Wen, Jiajie" userId="08a32357-c8ef-4434-a03e-24d70a0b7979" providerId="ADAL" clId="{3C9DFB40-294C-2D40-B4DF-BB1A44252E74}" dt="2020-09-22T20:37:59.786" v="137" actId="14100"/>
          <ac:spMkLst>
            <pc:docMk/>
            <pc:sldMk cId="796682396" sldId="1207"/>
            <ac:spMk id="7" creationId="{00000000-0000-0000-0000-000000000000}"/>
          </ac:spMkLst>
        </pc:spChg>
        <pc:spChg chg="mod">
          <ac:chgData name="Wen, Jiajie" userId="08a32357-c8ef-4434-a03e-24d70a0b7979" providerId="ADAL" clId="{3C9DFB40-294C-2D40-B4DF-BB1A44252E74}" dt="2020-09-22T20:37:41.891" v="131" actId="113"/>
          <ac:spMkLst>
            <pc:docMk/>
            <pc:sldMk cId="796682396" sldId="1207"/>
            <ac:spMk id="11" creationId="{00000000-0000-0000-0000-000000000000}"/>
          </ac:spMkLst>
        </pc:spChg>
        <pc:spChg chg="mod">
          <ac:chgData name="Wen, Jiajie" userId="08a32357-c8ef-4434-a03e-24d70a0b7979" providerId="ADAL" clId="{3C9DFB40-294C-2D40-B4DF-BB1A44252E74}" dt="2020-09-22T20:37:51.115" v="135" actId="114"/>
          <ac:spMkLst>
            <pc:docMk/>
            <pc:sldMk cId="796682396" sldId="1207"/>
            <ac:spMk id="12" creationId="{00000000-0000-0000-0000-000000000000}"/>
          </ac:spMkLst>
        </pc:spChg>
        <pc:spChg chg="mod">
          <ac:chgData name="Wen, Jiajie" userId="08a32357-c8ef-4434-a03e-24d70a0b7979" providerId="ADAL" clId="{3C9DFB40-294C-2D40-B4DF-BB1A44252E74}" dt="2020-09-22T20:37:30.763" v="128" actId="113"/>
          <ac:spMkLst>
            <pc:docMk/>
            <pc:sldMk cId="796682396" sldId="1207"/>
            <ac:spMk id="14" creationId="{00000000-0000-0000-0000-000000000000}"/>
          </ac:spMkLst>
        </pc:spChg>
      </pc:sldChg>
      <pc:sldChg chg="modSp mod">
        <pc:chgData name="Wen, Jiajie" userId="08a32357-c8ef-4434-a03e-24d70a0b7979" providerId="ADAL" clId="{3C9DFB40-294C-2D40-B4DF-BB1A44252E74}" dt="2020-09-22T20:38:21.434" v="138" actId="2711"/>
        <pc:sldMkLst>
          <pc:docMk/>
          <pc:sldMk cId="450911466" sldId="1208"/>
        </pc:sldMkLst>
        <pc:spChg chg="mod">
          <ac:chgData name="Wen, Jiajie" userId="08a32357-c8ef-4434-a03e-24d70a0b7979" providerId="ADAL" clId="{3C9DFB40-294C-2D40-B4DF-BB1A44252E74}" dt="2020-09-22T20:38:21.434" v="138" actId="2711"/>
          <ac:spMkLst>
            <pc:docMk/>
            <pc:sldMk cId="450911466" sldId="1208"/>
            <ac:spMk id="128" creationId="{3AC6F2DA-70E0-4613-988E-A6057224ECDE}"/>
          </ac:spMkLst>
        </pc:spChg>
        <pc:spChg chg="mod">
          <ac:chgData name="Wen, Jiajie" userId="08a32357-c8ef-4434-a03e-24d70a0b7979" providerId="ADAL" clId="{3C9DFB40-294C-2D40-B4DF-BB1A44252E74}" dt="2020-09-22T20:38:21.434" v="138" actId="2711"/>
          <ac:spMkLst>
            <pc:docMk/>
            <pc:sldMk cId="450911466" sldId="1208"/>
            <ac:spMk id="129" creationId="{6011A299-D9B6-4E76-8465-89E815C18138}"/>
          </ac:spMkLst>
        </pc:spChg>
        <pc:spChg chg="mod">
          <ac:chgData name="Wen, Jiajie" userId="08a32357-c8ef-4434-a03e-24d70a0b7979" providerId="ADAL" clId="{3C9DFB40-294C-2D40-B4DF-BB1A44252E74}" dt="2020-09-22T20:38:21.434" v="138" actId="2711"/>
          <ac:spMkLst>
            <pc:docMk/>
            <pc:sldMk cId="450911466" sldId="1208"/>
            <ac:spMk id="133" creationId="{F9CAE865-207B-44F7-858C-C074AB6FE18D}"/>
          </ac:spMkLst>
        </pc:spChg>
        <pc:spChg chg="mod">
          <ac:chgData name="Wen, Jiajie" userId="08a32357-c8ef-4434-a03e-24d70a0b7979" providerId="ADAL" clId="{3C9DFB40-294C-2D40-B4DF-BB1A44252E74}" dt="2020-09-22T20:38:21.434" v="138" actId="2711"/>
          <ac:spMkLst>
            <pc:docMk/>
            <pc:sldMk cId="450911466" sldId="1208"/>
            <ac:spMk id="134" creationId="{05E02919-C449-486F-B5E6-A1CA0339E447}"/>
          </ac:spMkLst>
        </pc:spChg>
        <pc:spChg chg="mod">
          <ac:chgData name="Wen, Jiajie" userId="08a32357-c8ef-4434-a03e-24d70a0b7979" providerId="ADAL" clId="{3C9DFB40-294C-2D40-B4DF-BB1A44252E74}" dt="2020-09-22T20:38:21.434" v="138" actId="2711"/>
          <ac:spMkLst>
            <pc:docMk/>
            <pc:sldMk cId="450911466" sldId="1208"/>
            <ac:spMk id="135" creationId="{449B502B-8AF1-4259-AF85-3525D73D66B0}"/>
          </ac:spMkLst>
        </pc:spChg>
        <pc:spChg chg="mod">
          <ac:chgData name="Wen, Jiajie" userId="08a32357-c8ef-4434-a03e-24d70a0b7979" providerId="ADAL" clId="{3C9DFB40-294C-2D40-B4DF-BB1A44252E74}" dt="2020-09-22T20:38:21.434" v="138" actId="2711"/>
          <ac:spMkLst>
            <pc:docMk/>
            <pc:sldMk cId="450911466" sldId="1208"/>
            <ac:spMk id="136" creationId="{FDDA85AF-A8A9-44AA-8858-F05A671231BF}"/>
          </ac:spMkLst>
        </pc:spChg>
        <pc:spChg chg="mod">
          <ac:chgData name="Wen, Jiajie" userId="08a32357-c8ef-4434-a03e-24d70a0b7979" providerId="ADAL" clId="{3C9DFB40-294C-2D40-B4DF-BB1A44252E74}" dt="2020-09-22T20:38:21.434" v="138" actId="2711"/>
          <ac:spMkLst>
            <pc:docMk/>
            <pc:sldMk cId="450911466" sldId="1208"/>
            <ac:spMk id="4567" creationId="{F41684E3-943A-4608-B148-BD09EBAA2543}"/>
          </ac:spMkLst>
        </pc:spChg>
        <pc:spChg chg="mod">
          <ac:chgData name="Wen, Jiajie" userId="08a32357-c8ef-4434-a03e-24d70a0b7979" providerId="ADAL" clId="{3C9DFB40-294C-2D40-B4DF-BB1A44252E74}" dt="2020-09-22T20:38:21.434" v="138" actId="2711"/>
          <ac:spMkLst>
            <pc:docMk/>
            <pc:sldMk cId="450911466" sldId="1208"/>
            <ac:spMk id="4599" creationId="{A87B6EF4-BBBF-414B-96D9-EA58785DB4D5}"/>
          </ac:spMkLst>
        </pc:spChg>
        <pc:spChg chg="mod">
          <ac:chgData name="Wen, Jiajie" userId="08a32357-c8ef-4434-a03e-24d70a0b7979" providerId="ADAL" clId="{3C9DFB40-294C-2D40-B4DF-BB1A44252E74}" dt="2020-09-22T20:38:21.434" v="138" actId="2711"/>
          <ac:spMkLst>
            <pc:docMk/>
            <pc:sldMk cId="450911466" sldId="1208"/>
            <ac:spMk id="4600" creationId="{50A37C9A-5C23-4C94-B498-5F94E8F52128}"/>
          </ac:spMkLst>
        </pc:spChg>
        <pc:spChg chg="mod">
          <ac:chgData name="Wen, Jiajie" userId="08a32357-c8ef-4434-a03e-24d70a0b7979" providerId="ADAL" clId="{3C9DFB40-294C-2D40-B4DF-BB1A44252E74}" dt="2020-09-22T20:38:21.434" v="138" actId="2711"/>
          <ac:spMkLst>
            <pc:docMk/>
            <pc:sldMk cId="450911466" sldId="1208"/>
            <ac:spMk id="4601" creationId="{9E01B053-8D6A-49D9-A230-8B8E12D74847}"/>
          </ac:spMkLst>
        </pc:spChg>
      </pc:sldChg>
      <pc:sldChg chg="addSp delSp modSp mod">
        <pc:chgData name="Wen, Jiajie" userId="08a32357-c8ef-4434-a03e-24d70a0b7979" providerId="ADAL" clId="{3C9DFB40-294C-2D40-B4DF-BB1A44252E74}" dt="2020-09-22T20:39:35.955" v="149" actId="14100"/>
        <pc:sldMkLst>
          <pc:docMk/>
          <pc:sldMk cId="2464133837" sldId="1211"/>
        </pc:sldMkLst>
        <pc:spChg chg="add mod">
          <ac:chgData name="Wen, Jiajie" userId="08a32357-c8ef-4434-a03e-24d70a0b7979" providerId="ADAL" clId="{3C9DFB40-294C-2D40-B4DF-BB1A44252E74}" dt="2020-09-22T20:39:35.955" v="149" actId="14100"/>
          <ac:spMkLst>
            <pc:docMk/>
            <pc:sldMk cId="2464133837" sldId="1211"/>
            <ac:spMk id="8" creationId="{20F5A28A-42D6-4B42-8A23-BD9649181D19}"/>
          </ac:spMkLst>
        </pc:spChg>
        <pc:spChg chg="add del mod">
          <ac:chgData name="Wen, Jiajie" userId="08a32357-c8ef-4434-a03e-24d70a0b7979" providerId="ADAL" clId="{3C9DFB40-294C-2D40-B4DF-BB1A44252E74}" dt="2020-09-22T20:39:10.324" v="142" actId="478"/>
          <ac:spMkLst>
            <pc:docMk/>
            <pc:sldMk cId="2464133837" sldId="1211"/>
            <ac:spMk id="99" creationId="{931F7BFF-9660-E64C-B145-60D7E603AD68}"/>
          </ac:spMkLst>
        </pc:spChg>
      </pc:sldChg>
      <pc:sldChg chg="modSp mod">
        <pc:chgData name="Wen, Jiajie" userId="08a32357-c8ef-4434-a03e-24d70a0b7979" providerId="ADAL" clId="{3C9DFB40-294C-2D40-B4DF-BB1A44252E74}" dt="2020-09-22T20:27:23.493" v="18" actId="20577"/>
        <pc:sldMkLst>
          <pc:docMk/>
          <pc:sldMk cId="3121606668" sldId="1248"/>
        </pc:sldMkLst>
        <pc:spChg chg="mod">
          <ac:chgData name="Wen, Jiajie" userId="08a32357-c8ef-4434-a03e-24d70a0b7979" providerId="ADAL" clId="{3C9DFB40-294C-2D40-B4DF-BB1A44252E74}" dt="2020-09-22T20:27:17.388" v="10" actId="404"/>
          <ac:spMkLst>
            <pc:docMk/>
            <pc:sldMk cId="3121606668" sldId="1248"/>
            <ac:spMk id="18" creationId="{CD06E0C0-6FB8-1548-BE2B-0FFFF8AE702B}"/>
          </ac:spMkLst>
        </pc:spChg>
        <pc:spChg chg="mod">
          <ac:chgData name="Wen, Jiajie" userId="08a32357-c8ef-4434-a03e-24d70a0b7979" providerId="ADAL" clId="{3C9DFB40-294C-2D40-B4DF-BB1A44252E74}" dt="2020-09-22T20:27:17.388" v="10" actId="404"/>
          <ac:spMkLst>
            <pc:docMk/>
            <pc:sldMk cId="3121606668" sldId="1248"/>
            <ac:spMk id="19" creationId="{98E0A0A3-7A85-A443-B6AB-2CE1BC648885}"/>
          </ac:spMkLst>
        </pc:spChg>
        <pc:spChg chg="mod">
          <ac:chgData name="Wen, Jiajie" userId="08a32357-c8ef-4434-a03e-24d70a0b7979" providerId="ADAL" clId="{3C9DFB40-294C-2D40-B4DF-BB1A44252E74}" dt="2020-09-22T20:27:17.388" v="10" actId="404"/>
          <ac:spMkLst>
            <pc:docMk/>
            <pc:sldMk cId="3121606668" sldId="1248"/>
            <ac:spMk id="20" creationId="{40D973C5-1CFF-4F4E-9C42-9724195F1A4A}"/>
          </ac:spMkLst>
        </pc:spChg>
        <pc:spChg chg="mod">
          <ac:chgData name="Wen, Jiajie" userId="08a32357-c8ef-4434-a03e-24d70a0b7979" providerId="ADAL" clId="{3C9DFB40-294C-2D40-B4DF-BB1A44252E74}" dt="2020-09-22T20:27:17.388" v="10" actId="404"/>
          <ac:spMkLst>
            <pc:docMk/>
            <pc:sldMk cId="3121606668" sldId="1248"/>
            <ac:spMk id="21" creationId="{EB7FCB72-6456-DF46-817D-E82094EC8E2D}"/>
          </ac:spMkLst>
        </pc:spChg>
        <pc:spChg chg="mod">
          <ac:chgData name="Wen, Jiajie" userId="08a32357-c8ef-4434-a03e-24d70a0b7979" providerId="ADAL" clId="{3C9DFB40-294C-2D40-B4DF-BB1A44252E74}" dt="2020-09-22T20:27:17.388" v="10" actId="404"/>
          <ac:spMkLst>
            <pc:docMk/>
            <pc:sldMk cId="3121606668" sldId="1248"/>
            <ac:spMk id="22" creationId="{23796AF0-3598-BB45-BD6B-B597466E381E}"/>
          </ac:spMkLst>
        </pc:spChg>
        <pc:spChg chg="mod">
          <ac:chgData name="Wen, Jiajie" userId="08a32357-c8ef-4434-a03e-24d70a0b7979" providerId="ADAL" clId="{3C9DFB40-294C-2D40-B4DF-BB1A44252E74}" dt="2020-09-22T20:27:23.493" v="18" actId="20577"/>
          <ac:spMkLst>
            <pc:docMk/>
            <pc:sldMk cId="3121606668" sldId="1248"/>
            <ac:spMk id="23" creationId="{10093C9A-C631-7543-9368-9A94EF292044}"/>
          </ac:spMkLst>
        </pc:spChg>
      </pc:sldChg>
      <pc:sldChg chg="modSp mod">
        <pc:chgData name="Wen, Jiajie" userId="08a32357-c8ef-4434-a03e-24d70a0b7979" providerId="ADAL" clId="{3C9DFB40-294C-2D40-B4DF-BB1A44252E74}" dt="2020-09-22T20:48:17.052" v="197" actId="2711"/>
        <pc:sldMkLst>
          <pc:docMk/>
          <pc:sldMk cId="1369630282" sldId="1252"/>
        </pc:sldMkLst>
        <pc:graphicFrameChg chg="modGraphic">
          <ac:chgData name="Wen, Jiajie" userId="08a32357-c8ef-4434-a03e-24d70a0b7979" providerId="ADAL" clId="{3C9DFB40-294C-2D40-B4DF-BB1A44252E74}" dt="2020-09-22T20:48:17.052" v="197" actId="2711"/>
          <ac:graphicFrameMkLst>
            <pc:docMk/>
            <pc:sldMk cId="1369630282" sldId="1252"/>
            <ac:graphicFrameMk id="5"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D15FB-413E-450F-A609-C1773D4788A5}"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7D0D2F59-3CED-49C1-954A-6658E24F9595}">
      <dgm:prSet phldrT="[Text]" phldr="0"/>
      <dgm:spPr/>
      <dgm:t>
        <a:bodyPr/>
        <a:lstStyle/>
        <a:p>
          <a:pPr rtl="0"/>
          <a:r>
            <a:rPr lang="en-US" b="0" i="0" u="none" strike="noStrike" cap="none" baseline="0" noProof="0">
              <a:latin typeface="Calibri Light"/>
              <a:cs typeface="Calibri Light"/>
            </a:rPr>
            <a:t>Population Data (2019): </a:t>
          </a:r>
          <a:r>
            <a:rPr lang="en-US" b="0" i="0" u="none" strike="noStrike" cap="none" baseline="0" noProof="0" err="1">
              <a:latin typeface="Calibri Light"/>
              <a:cs typeface="Calibri Light"/>
            </a:rPr>
            <a:t>Demographia</a:t>
          </a:r>
          <a:r>
            <a:rPr lang="en-US" b="0" i="0" u="none" strike="noStrike" cap="none" baseline="0" noProof="0">
              <a:latin typeface="Calibri Light"/>
              <a:cs typeface="Calibri Light"/>
            </a:rPr>
            <a:t> [1]</a:t>
          </a:r>
        </a:p>
      </dgm:t>
    </dgm:pt>
    <dgm:pt modelId="{F30A9999-5014-4585-A5F3-F9661BA9BA7B}" type="parTrans" cxnId="{22618211-18FC-46B3-97DD-057D416C8A97}">
      <dgm:prSet/>
      <dgm:spPr/>
      <dgm:t>
        <a:bodyPr/>
        <a:lstStyle/>
        <a:p>
          <a:endParaRPr lang="en-US"/>
        </a:p>
      </dgm:t>
    </dgm:pt>
    <dgm:pt modelId="{753F1F3F-401B-424F-8775-06E17822442F}" type="sibTrans" cxnId="{22618211-18FC-46B3-97DD-057D416C8A97}">
      <dgm:prSet/>
      <dgm:spPr/>
      <dgm:t>
        <a:bodyPr/>
        <a:lstStyle/>
        <a:p>
          <a:endParaRPr lang="en-US"/>
        </a:p>
      </dgm:t>
    </dgm:pt>
    <dgm:pt modelId="{AE17F3AF-3ACC-4AA5-8467-7B703289E2FD}">
      <dgm:prSet phldrT="[Text]" phldr="0"/>
      <dgm:spPr/>
      <dgm:t>
        <a:bodyPr/>
        <a:lstStyle/>
        <a:p>
          <a:pPr rtl="0"/>
          <a:r>
            <a:rPr lang="en-US">
              <a:latin typeface="Calibri Light" panose="020F0302020204030204"/>
            </a:rPr>
            <a:t>GDP/Capita Data (till 2050): IHS Markit [2]</a:t>
          </a:r>
        </a:p>
      </dgm:t>
    </dgm:pt>
    <dgm:pt modelId="{86A2D7CE-5677-4DB7-917D-FEB2A8BA38C6}" type="parTrans" cxnId="{7606F60A-26F4-417A-9ECD-E31194E6ABFB}">
      <dgm:prSet/>
      <dgm:spPr/>
      <dgm:t>
        <a:bodyPr/>
        <a:lstStyle/>
        <a:p>
          <a:endParaRPr lang="en-US"/>
        </a:p>
      </dgm:t>
    </dgm:pt>
    <dgm:pt modelId="{EC3F2035-3A0C-4D8A-9DFC-F28B56212EC3}" type="sibTrans" cxnId="{7606F60A-26F4-417A-9ECD-E31194E6ABFB}">
      <dgm:prSet/>
      <dgm:spPr/>
      <dgm:t>
        <a:bodyPr/>
        <a:lstStyle/>
        <a:p>
          <a:endParaRPr lang="en-US"/>
        </a:p>
      </dgm:t>
    </dgm:pt>
    <dgm:pt modelId="{E2EF8D51-0EBE-48D8-96DC-33640EB315A7}" type="pres">
      <dgm:prSet presAssocID="{529D15FB-413E-450F-A609-C1773D4788A5}" presName="linear" presStyleCnt="0">
        <dgm:presLayoutVars>
          <dgm:dir/>
          <dgm:animLvl val="lvl"/>
          <dgm:resizeHandles val="exact"/>
        </dgm:presLayoutVars>
      </dgm:prSet>
      <dgm:spPr/>
    </dgm:pt>
    <dgm:pt modelId="{12B330C0-1C22-46FC-B192-F2CD5917615D}" type="pres">
      <dgm:prSet presAssocID="{7D0D2F59-3CED-49C1-954A-6658E24F9595}" presName="parentLin" presStyleCnt="0"/>
      <dgm:spPr/>
    </dgm:pt>
    <dgm:pt modelId="{5AAC8992-0762-4880-A7C4-B5485B4CDFC8}" type="pres">
      <dgm:prSet presAssocID="{7D0D2F59-3CED-49C1-954A-6658E24F9595}" presName="parentLeftMargin" presStyleLbl="node1" presStyleIdx="0" presStyleCnt="2"/>
      <dgm:spPr/>
    </dgm:pt>
    <dgm:pt modelId="{4B9DE490-5901-408C-87EB-11B26F8E2CD7}" type="pres">
      <dgm:prSet presAssocID="{7D0D2F59-3CED-49C1-954A-6658E24F9595}" presName="parentText" presStyleLbl="node1" presStyleIdx="0" presStyleCnt="2">
        <dgm:presLayoutVars>
          <dgm:chMax val="0"/>
          <dgm:bulletEnabled val="1"/>
        </dgm:presLayoutVars>
      </dgm:prSet>
      <dgm:spPr/>
    </dgm:pt>
    <dgm:pt modelId="{0A991EB2-57AC-42FC-A05D-145EC50E32D6}" type="pres">
      <dgm:prSet presAssocID="{7D0D2F59-3CED-49C1-954A-6658E24F9595}" presName="negativeSpace" presStyleCnt="0"/>
      <dgm:spPr/>
    </dgm:pt>
    <dgm:pt modelId="{2462EF19-7096-4332-8BC9-5AD23016509D}" type="pres">
      <dgm:prSet presAssocID="{7D0D2F59-3CED-49C1-954A-6658E24F9595}" presName="childText" presStyleLbl="conFgAcc1" presStyleIdx="0" presStyleCnt="2">
        <dgm:presLayoutVars>
          <dgm:bulletEnabled val="1"/>
        </dgm:presLayoutVars>
      </dgm:prSet>
      <dgm:spPr/>
    </dgm:pt>
    <dgm:pt modelId="{67D6FC25-D029-4777-AA04-FE786BAFDE5C}" type="pres">
      <dgm:prSet presAssocID="{753F1F3F-401B-424F-8775-06E17822442F}" presName="spaceBetweenRectangles" presStyleCnt="0"/>
      <dgm:spPr/>
    </dgm:pt>
    <dgm:pt modelId="{881629E8-2A54-48FE-A442-75354AC93B05}" type="pres">
      <dgm:prSet presAssocID="{AE17F3AF-3ACC-4AA5-8467-7B703289E2FD}" presName="parentLin" presStyleCnt="0"/>
      <dgm:spPr/>
    </dgm:pt>
    <dgm:pt modelId="{9E461113-12E0-4367-BD59-C5099B80F4C3}" type="pres">
      <dgm:prSet presAssocID="{AE17F3AF-3ACC-4AA5-8467-7B703289E2FD}" presName="parentLeftMargin" presStyleLbl="node1" presStyleIdx="0" presStyleCnt="2"/>
      <dgm:spPr/>
    </dgm:pt>
    <dgm:pt modelId="{2B06EA72-A248-41DC-9117-F020B7B3DFF0}" type="pres">
      <dgm:prSet presAssocID="{AE17F3AF-3ACC-4AA5-8467-7B703289E2FD}" presName="parentText" presStyleLbl="node1" presStyleIdx="1" presStyleCnt="2">
        <dgm:presLayoutVars>
          <dgm:chMax val="0"/>
          <dgm:bulletEnabled val="1"/>
        </dgm:presLayoutVars>
      </dgm:prSet>
      <dgm:spPr/>
    </dgm:pt>
    <dgm:pt modelId="{3B2127DA-BE82-40DC-BFB3-BF4E51BC2594}" type="pres">
      <dgm:prSet presAssocID="{AE17F3AF-3ACC-4AA5-8467-7B703289E2FD}" presName="negativeSpace" presStyleCnt="0"/>
      <dgm:spPr/>
    </dgm:pt>
    <dgm:pt modelId="{B50979F8-494E-437F-9433-914F8BF01818}" type="pres">
      <dgm:prSet presAssocID="{AE17F3AF-3ACC-4AA5-8467-7B703289E2FD}" presName="childText" presStyleLbl="conFgAcc1" presStyleIdx="1" presStyleCnt="2">
        <dgm:presLayoutVars>
          <dgm:bulletEnabled val="1"/>
        </dgm:presLayoutVars>
      </dgm:prSet>
      <dgm:spPr/>
    </dgm:pt>
  </dgm:ptLst>
  <dgm:cxnLst>
    <dgm:cxn modelId="{8C752603-8B45-429E-BAD9-3A90241C34D8}" type="presOf" srcId="{AE17F3AF-3ACC-4AA5-8467-7B703289E2FD}" destId="{2B06EA72-A248-41DC-9117-F020B7B3DFF0}" srcOrd="1" destOrd="0" presId="urn:microsoft.com/office/officeart/2005/8/layout/list1"/>
    <dgm:cxn modelId="{7606F60A-26F4-417A-9ECD-E31194E6ABFB}" srcId="{529D15FB-413E-450F-A609-C1773D4788A5}" destId="{AE17F3AF-3ACC-4AA5-8467-7B703289E2FD}" srcOrd="1" destOrd="0" parTransId="{86A2D7CE-5677-4DB7-917D-FEB2A8BA38C6}" sibTransId="{EC3F2035-3A0C-4D8A-9DFC-F28B56212EC3}"/>
    <dgm:cxn modelId="{22618211-18FC-46B3-97DD-057D416C8A97}" srcId="{529D15FB-413E-450F-A609-C1773D4788A5}" destId="{7D0D2F59-3CED-49C1-954A-6658E24F9595}" srcOrd="0" destOrd="0" parTransId="{F30A9999-5014-4585-A5F3-F9661BA9BA7B}" sibTransId="{753F1F3F-401B-424F-8775-06E17822442F}"/>
    <dgm:cxn modelId="{AF90E619-D548-471E-AC2A-3D94DEAA74C7}" type="presOf" srcId="{7D0D2F59-3CED-49C1-954A-6658E24F9595}" destId="{4B9DE490-5901-408C-87EB-11B26F8E2CD7}" srcOrd="1" destOrd="0" presId="urn:microsoft.com/office/officeart/2005/8/layout/list1"/>
    <dgm:cxn modelId="{88AFCF35-272B-49FC-A686-7247EA5073A2}" type="presOf" srcId="{7D0D2F59-3CED-49C1-954A-6658E24F9595}" destId="{5AAC8992-0762-4880-A7C4-B5485B4CDFC8}" srcOrd="0" destOrd="0" presId="urn:microsoft.com/office/officeart/2005/8/layout/list1"/>
    <dgm:cxn modelId="{7C2D9877-8FF2-4369-8357-1C9B4F986313}" type="presOf" srcId="{529D15FB-413E-450F-A609-C1773D4788A5}" destId="{E2EF8D51-0EBE-48D8-96DC-33640EB315A7}" srcOrd="0" destOrd="0" presId="urn:microsoft.com/office/officeart/2005/8/layout/list1"/>
    <dgm:cxn modelId="{284DCFBB-4025-47A2-9165-CF7A85BF0833}" type="presOf" srcId="{AE17F3AF-3ACC-4AA5-8467-7B703289E2FD}" destId="{9E461113-12E0-4367-BD59-C5099B80F4C3}" srcOrd="0" destOrd="0" presId="urn:microsoft.com/office/officeart/2005/8/layout/list1"/>
    <dgm:cxn modelId="{8D1A6376-1BAD-4A5D-B172-0787401AF540}" type="presParOf" srcId="{E2EF8D51-0EBE-48D8-96DC-33640EB315A7}" destId="{12B330C0-1C22-46FC-B192-F2CD5917615D}" srcOrd="0" destOrd="0" presId="urn:microsoft.com/office/officeart/2005/8/layout/list1"/>
    <dgm:cxn modelId="{55B53687-558D-41B4-AA63-AAD0C4CE45B1}" type="presParOf" srcId="{12B330C0-1C22-46FC-B192-F2CD5917615D}" destId="{5AAC8992-0762-4880-A7C4-B5485B4CDFC8}" srcOrd="0" destOrd="0" presId="urn:microsoft.com/office/officeart/2005/8/layout/list1"/>
    <dgm:cxn modelId="{E49CD56C-4573-4668-82C6-27420E4D7383}" type="presParOf" srcId="{12B330C0-1C22-46FC-B192-F2CD5917615D}" destId="{4B9DE490-5901-408C-87EB-11B26F8E2CD7}" srcOrd="1" destOrd="0" presId="urn:microsoft.com/office/officeart/2005/8/layout/list1"/>
    <dgm:cxn modelId="{C8FE2C90-D1DF-41F6-AE5A-4C66E12DEB84}" type="presParOf" srcId="{E2EF8D51-0EBE-48D8-96DC-33640EB315A7}" destId="{0A991EB2-57AC-42FC-A05D-145EC50E32D6}" srcOrd="1" destOrd="0" presId="urn:microsoft.com/office/officeart/2005/8/layout/list1"/>
    <dgm:cxn modelId="{933BB733-E6CD-43FA-B0D6-B6723701D0F2}" type="presParOf" srcId="{E2EF8D51-0EBE-48D8-96DC-33640EB315A7}" destId="{2462EF19-7096-4332-8BC9-5AD23016509D}" srcOrd="2" destOrd="0" presId="urn:microsoft.com/office/officeart/2005/8/layout/list1"/>
    <dgm:cxn modelId="{BCEE5D27-8B63-4B00-9893-F7DED84EA924}" type="presParOf" srcId="{E2EF8D51-0EBE-48D8-96DC-33640EB315A7}" destId="{67D6FC25-D029-4777-AA04-FE786BAFDE5C}" srcOrd="3" destOrd="0" presId="urn:microsoft.com/office/officeart/2005/8/layout/list1"/>
    <dgm:cxn modelId="{4DF08D1B-B48C-4FEC-8D39-25037A9399C7}" type="presParOf" srcId="{E2EF8D51-0EBE-48D8-96DC-33640EB315A7}" destId="{881629E8-2A54-48FE-A442-75354AC93B05}" srcOrd="4" destOrd="0" presId="urn:microsoft.com/office/officeart/2005/8/layout/list1"/>
    <dgm:cxn modelId="{5BDDB6AE-286C-48BA-BB3D-1C9DB51E4CD7}" type="presParOf" srcId="{881629E8-2A54-48FE-A442-75354AC93B05}" destId="{9E461113-12E0-4367-BD59-C5099B80F4C3}" srcOrd="0" destOrd="0" presId="urn:microsoft.com/office/officeart/2005/8/layout/list1"/>
    <dgm:cxn modelId="{3D1DAEAF-E107-4623-AAF8-2774EED97E39}" type="presParOf" srcId="{881629E8-2A54-48FE-A442-75354AC93B05}" destId="{2B06EA72-A248-41DC-9117-F020B7B3DFF0}" srcOrd="1" destOrd="0" presId="urn:microsoft.com/office/officeart/2005/8/layout/list1"/>
    <dgm:cxn modelId="{57896696-4ECD-47DF-9E84-41213E20773F}" type="presParOf" srcId="{E2EF8D51-0EBE-48D8-96DC-33640EB315A7}" destId="{3B2127DA-BE82-40DC-BFB3-BF4E51BC2594}" srcOrd="5" destOrd="0" presId="urn:microsoft.com/office/officeart/2005/8/layout/list1"/>
    <dgm:cxn modelId="{DDDBE35F-EDDD-451F-8DC4-F07571D232FC}" type="presParOf" srcId="{E2EF8D51-0EBE-48D8-96DC-33640EB315A7}" destId="{B50979F8-494E-437F-9433-914F8BF018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EF19-7096-4332-8BC9-5AD23016509D}">
      <dsp:nvSpPr>
        <dsp:cNvPr id="0" name=""/>
        <dsp:cNvSpPr/>
      </dsp:nvSpPr>
      <dsp:spPr>
        <a:xfrm>
          <a:off x="0" y="1879872"/>
          <a:ext cx="4451476"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9DE490-5901-408C-87EB-11B26F8E2CD7}">
      <dsp:nvSpPr>
        <dsp:cNvPr id="0" name=""/>
        <dsp:cNvSpPr/>
      </dsp:nvSpPr>
      <dsp:spPr>
        <a:xfrm>
          <a:off x="222573" y="1687992"/>
          <a:ext cx="3116033"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779" tIns="0" rIns="117779" bIns="0" numCol="1" spcCol="1270" anchor="ctr" anchorCtr="0">
          <a:noAutofit/>
        </a:bodyPr>
        <a:lstStyle/>
        <a:p>
          <a:pPr marL="0" lvl="0" indent="0" algn="l" defTabSz="577850" rtl="0">
            <a:lnSpc>
              <a:spcPct val="90000"/>
            </a:lnSpc>
            <a:spcBef>
              <a:spcPct val="0"/>
            </a:spcBef>
            <a:spcAft>
              <a:spcPct val="35000"/>
            </a:spcAft>
            <a:buNone/>
          </a:pPr>
          <a:r>
            <a:rPr lang="en-US" sz="1300" b="0" i="0" u="none" strike="noStrike" kern="1200" cap="none" baseline="0" noProof="0">
              <a:latin typeface="Calibri Light"/>
              <a:cs typeface="Calibri Light"/>
            </a:rPr>
            <a:t>Population Data (2019): </a:t>
          </a:r>
          <a:r>
            <a:rPr lang="en-US" sz="1300" b="0" i="0" u="none" strike="noStrike" kern="1200" cap="none" baseline="0" noProof="0" err="1">
              <a:latin typeface="Calibri Light"/>
              <a:cs typeface="Calibri Light"/>
            </a:rPr>
            <a:t>Demographia</a:t>
          </a:r>
          <a:r>
            <a:rPr lang="en-US" sz="1300" b="0" i="0" u="none" strike="noStrike" kern="1200" cap="none" baseline="0" noProof="0">
              <a:latin typeface="Calibri Light"/>
              <a:cs typeface="Calibri Light"/>
            </a:rPr>
            <a:t> [1]</a:t>
          </a:r>
        </a:p>
      </dsp:txBody>
      <dsp:txXfrm>
        <a:off x="241307" y="1706726"/>
        <a:ext cx="3078565" cy="346292"/>
      </dsp:txXfrm>
    </dsp:sp>
    <dsp:sp modelId="{B50979F8-494E-437F-9433-914F8BF01818}">
      <dsp:nvSpPr>
        <dsp:cNvPr id="0" name=""/>
        <dsp:cNvSpPr/>
      </dsp:nvSpPr>
      <dsp:spPr>
        <a:xfrm>
          <a:off x="0" y="2469552"/>
          <a:ext cx="4451476"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6EA72-A248-41DC-9117-F020B7B3DFF0}">
      <dsp:nvSpPr>
        <dsp:cNvPr id="0" name=""/>
        <dsp:cNvSpPr/>
      </dsp:nvSpPr>
      <dsp:spPr>
        <a:xfrm>
          <a:off x="222573" y="2277672"/>
          <a:ext cx="3116033"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779" tIns="0" rIns="117779"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Light" panose="020F0302020204030204"/>
            </a:rPr>
            <a:t>GDP/Capita Data (till 2050): IHS Markit [2]</a:t>
          </a:r>
        </a:p>
      </dsp:txBody>
      <dsp:txXfrm>
        <a:off x="241307" y="2296406"/>
        <a:ext cx="307856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AF75D-600A-4454-B026-0304D369CF58}" type="datetimeFigureOut">
              <a:rPr lang="en-US" smtClean="0"/>
              <a:t>11/26/2020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B6CE0-4F9E-4508-88C7-1FF16C5E7504}" type="slidenum">
              <a:rPr lang="en-US" smtClean="0"/>
              <a:t>‹#›</a:t>
            </a:fld>
            <a:endParaRPr lang="en-US"/>
          </a:p>
        </p:txBody>
      </p:sp>
    </p:spTree>
    <p:extLst>
      <p:ext uri="{BB962C8B-B14F-4D97-AF65-F5344CB8AC3E}">
        <p14:creationId xmlns:p14="http://schemas.microsoft.com/office/powerpoint/2010/main" val="402103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Ebrima" panose="02000000000000000000" pitchFamily="2"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our presentation, my name is Terry Wen. This study is the second part of two part study titled “a methodology for supersonic commercial market estimation and environmental impact evaluation”</a:t>
            </a:r>
          </a:p>
          <a:p>
            <a:endParaRPr lang="en-US" dirty="0"/>
          </a:p>
          <a:p>
            <a:r>
              <a:rPr lang="en-US" dirty="0"/>
              <a:t>This research project is conducted by ASDL@GTL, located at the international research lab at </a:t>
            </a:r>
            <a:r>
              <a:rPr lang="en-US" dirty="0" err="1"/>
              <a:t>georgia</a:t>
            </a:r>
            <a:r>
              <a:rPr lang="en-US" dirty="0"/>
              <a:t> tech </a:t>
            </a:r>
            <a:r>
              <a:rPr lang="en-US" dirty="0" err="1"/>
              <a:t>lorraine</a:t>
            </a:r>
            <a:r>
              <a:rPr lang="en-US" dirty="0"/>
              <a:t> in France, which is a collaborative effort between </a:t>
            </a:r>
            <a:r>
              <a:rPr lang="en-US" dirty="0" err="1"/>
              <a:t>georgia</a:t>
            </a:r>
            <a:r>
              <a:rPr lang="en-US" dirty="0"/>
              <a:t> tech and French national center for scientific research</a:t>
            </a:r>
          </a:p>
        </p:txBody>
      </p:sp>
      <p:sp>
        <p:nvSpPr>
          <p:cNvPr id="4" name="Slide Number Placeholder 3"/>
          <p:cNvSpPr>
            <a:spLocks noGrp="1"/>
          </p:cNvSpPr>
          <p:nvPr>
            <p:ph type="sldNum" sz="quarter" idx="5"/>
          </p:nvPr>
        </p:nvSpPr>
        <p:spPr/>
        <p:txBody>
          <a:bodyPr/>
          <a:lstStyle/>
          <a:p>
            <a:fld id="{130B6CE0-4F9E-4508-88C7-1FF16C5E7504}" type="slidenum">
              <a:rPr lang="en-US" smtClean="0"/>
              <a:t>1</a:t>
            </a:fld>
            <a:endParaRPr lang="en-US"/>
          </a:p>
        </p:txBody>
      </p:sp>
    </p:spTree>
    <p:extLst>
      <p:ext uri="{BB962C8B-B14F-4D97-AF65-F5344CB8AC3E}">
        <p14:creationId xmlns:p14="http://schemas.microsoft.com/office/powerpoint/2010/main" val="268854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The various other metrics of CONOPS can be filled with different levels or a combination of data sets. City-level population data is sourced from </a:t>
            </a:r>
            <a:r>
              <a:rPr lang="en-US" err="1">
                <a:latin typeface="Ebrima"/>
                <a:ea typeface="Ebrima"/>
                <a:cs typeface="Ebrima"/>
              </a:rPr>
              <a:t>Demographia</a:t>
            </a:r>
            <a:r>
              <a:rPr lang="en-US">
                <a:latin typeface="Ebrima"/>
                <a:ea typeface="Ebrima"/>
                <a:cs typeface="Ebrima"/>
              </a:rPr>
              <a:t> and the GDP/Capita information was sourced from proprietary vendor HIS Markit. For trip distance distribution commercial vendor INRIX provided trip data for all the representative cities. Country-level income was sourced from </a:t>
            </a:r>
            <a:r>
              <a:rPr lang="en-US" err="1">
                <a:latin typeface="Ebrima"/>
                <a:ea typeface="Ebrima"/>
                <a:cs typeface="Ebrima"/>
              </a:rPr>
              <a:t>worlddata</a:t>
            </a:r>
            <a:r>
              <a:rPr lang="en-US">
                <a:latin typeface="Ebrima"/>
                <a:ea typeface="Ebrima"/>
                <a:cs typeface="Ebrima"/>
              </a:rPr>
              <a:t>, </a:t>
            </a:r>
            <a:r>
              <a:rPr lang="en-US" err="1">
                <a:latin typeface="Ebrima"/>
                <a:ea typeface="Ebrima"/>
                <a:cs typeface="Ebrima"/>
              </a:rPr>
              <a:t>Numbeo</a:t>
            </a:r>
            <a:r>
              <a:rPr lang="en-US">
                <a:latin typeface="Ebrima"/>
                <a:ea typeface="Ebrima"/>
                <a:cs typeface="Ebrima"/>
              </a:rPr>
              <a:t> source was used to account for the cost of living for each city.</a:t>
            </a:r>
          </a:p>
        </p:txBody>
      </p:sp>
      <p:sp>
        <p:nvSpPr>
          <p:cNvPr id="4" name="Slide Number Placeholder 3"/>
          <p:cNvSpPr>
            <a:spLocks noGrp="1"/>
          </p:cNvSpPr>
          <p:nvPr>
            <p:ph type="sldNum" sz="quarter" idx="5"/>
          </p:nvPr>
        </p:nvSpPr>
        <p:spPr/>
        <p:txBody>
          <a:bodyPr/>
          <a:lstStyle/>
          <a:p>
            <a:fld id="{130B6CE0-4F9E-4508-88C7-1FF16C5E7504}" type="slidenum">
              <a:rPr lang="en-US" smtClean="0"/>
              <a:t>10</a:t>
            </a:fld>
            <a:endParaRPr lang="en-US"/>
          </a:p>
        </p:txBody>
      </p:sp>
    </p:spTree>
    <p:extLst>
      <p:ext uri="{BB962C8B-B14F-4D97-AF65-F5344CB8AC3E}">
        <p14:creationId xmlns:p14="http://schemas.microsoft.com/office/powerpoint/2010/main" val="159201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Ebrima"/>
                <a:ea typeface="Ebrima"/>
                <a:cs typeface="Ebrima"/>
              </a:rPr>
              <a:t>During the study, researchers developed an in-house model using some advanced libraries of python to forecast the demand for UAM from 2035 to 2050 time frame. The model is based on the willingness to pay  (WTP) function. The model has been used in past to forecast the demand estimates for a set of 31 cities. The model considers the assumptions made for both low and high demand scenarios as an input, further several other metrics associated with the concept of operations (CONOPS) are considered by the model. If the WTP of a </a:t>
            </a:r>
            <a:r>
              <a:rPr lang="en-GB" err="1">
                <a:latin typeface="Ebrima"/>
                <a:ea typeface="Ebrima"/>
                <a:cs typeface="Ebrima"/>
              </a:rPr>
              <a:t>traveler</a:t>
            </a:r>
            <a:r>
              <a:rPr lang="en-GB">
                <a:latin typeface="Ebrima"/>
                <a:ea typeface="Ebrima"/>
                <a:cs typeface="Ebrima"/>
              </a:rPr>
              <a:t> is greater than the UAM ticket price the there would be a viable UAM trip option and UAM PKM, pax trips, utilization, and vehicle trips are computed. The results are computed at each city based on trip distance distribution, total ground PKM, and household income distributions for a range of ticket prices starting from $0.5 per pax km to $7.5 per pax km. </a:t>
            </a:r>
            <a:endParaRPr lang="en-US">
              <a:latin typeface="Ebrima"/>
              <a:ea typeface="Ebrima"/>
              <a:cs typeface="Ebrima"/>
            </a:endParaRPr>
          </a:p>
          <a:p>
            <a:endParaRPr lang="en-GB">
              <a:latin typeface="Ebrima"/>
              <a:ea typeface="Ebrima"/>
              <a:cs typeface="Ebrima"/>
            </a:endParaRPr>
          </a:p>
          <a:p>
            <a:endParaRPr lang="en-GB">
              <a:ea typeface="Ebrima"/>
              <a:cs typeface="Ebrima"/>
            </a:endParaRPr>
          </a:p>
          <a:p>
            <a:endParaRPr lang="en-GB">
              <a:latin typeface="Ebrima"/>
              <a:ea typeface="Ebrima"/>
              <a:cs typeface="Ebrima"/>
            </a:endParaRPr>
          </a:p>
          <a:p>
            <a:endParaRPr lang="en-GB">
              <a:ea typeface="Ebrima"/>
              <a:cs typeface="Ebrima"/>
            </a:endParaRPr>
          </a:p>
          <a:p>
            <a:endParaRPr lang="en-GB">
              <a:latin typeface="Ebrima"/>
              <a:ea typeface="Ebrima"/>
              <a:cs typeface="Ebrima"/>
            </a:endParaRPr>
          </a:p>
          <a:p>
            <a:endParaRPr lang="en-GB">
              <a:latin typeface="Ebrima"/>
              <a:ea typeface="Ebrima"/>
              <a:cs typeface="Ebrima"/>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11</a:t>
            </a:fld>
            <a:endParaRPr lang="en-US"/>
          </a:p>
        </p:txBody>
      </p:sp>
    </p:spTree>
    <p:extLst>
      <p:ext uri="{BB962C8B-B14F-4D97-AF65-F5344CB8AC3E}">
        <p14:creationId xmlns:p14="http://schemas.microsoft.com/office/powerpoint/2010/main" val="187048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Annual UAM passenger trips increases exponentially with a decrease in the ticket price. The trends in the plot demonstrate that the demand for UAM services grows significantly when the ticket price drops below $3.00 per passenger-kilometer. This value is a global average, and it can be adjusted to create city or region-specific estimates using the cost-of-living index of cities. If manufactures and operators can work together and keep the price below this level then the UAM is more likely to succeed from a global perspective of demand.</a:t>
            </a:r>
          </a:p>
          <a:p>
            <a:endParaRPr lang="en-US">
              <a:latin typeface="Ebrima"/>
              <a:ea typeface="Ebrima"/>
              <a:cs typeface="Ebrima"/>
            </a:endParaRPr>
          </a:p>
          <a:p>
            <a:r>
              <a:rPr lang="en-US">
                <a:latin typeface="Ebrima"/>
                <a:ea typeface="Ebrima"/>
                <a:cs typeface="Ebrima"/>
              </a:rPr>
              <a:t>In conclusion, we found that a strong market demand exists for a range if UAM ticket prices and vertiport densities, ranging from 0.43 annual pax trips globally up to 400 billion passenger trips  </a:t>
            </a:r>
            <a:endParaRPr lang="en-US">
              <a:ea typeface="Ebrima"/>
              <a:cs typeface="Ebrima"/>
            </a:endParaRPr>
          </a:p>
          <a:p>
            <a:r>
              <a:rPr lang="en-US"/>
              <a:t>UAM demand estimates expand exponentially with a decrease in ticket price and vertiport network density, the demand estimates are highly sensitive to the assumptions made during the research  </a:t>
            </a:r>
          </a:p>
        </p:txBody>
      </p:sp>
      <p:sp>
        <p:nvSpPr>
          <p:cNvPr id="4" name="Slide Number Placeholder 3"/>
          <p:cNvSpPr>
            <a:spLocks noGrp="1"/>
          </p:cNvSpPr>
          <p:nvPr>
            <p:ph type="sldNum" sz="quarter" idx="5"/>
          </p:nvPr>
        </p:nvSpPr>
        <p:spPr/>
        <p:txBody>
          <a:bodyPr/>
          <a:lstStyle/>
          <a:p>
            <a:fld id="{130B6CE0-4F9E-4508-88C7-1FF16C5E7504}" type="slidenum">
              <a:rPr lang="en-US" smtClean="0"/>
              <a:t>12</a:t>
            </a:fld>
            <a:endParaRPr lang="en-US"/>
          </a:p>
        </p:txBody>
      </p:sp>
    </p:spTree>
    <p:extLst>
      <p:ext uri="{BB962C8B-B14F-4D97-AF65-F5344CB8AC3E}">
        <p14:creationId xmlns:p14="http://schemas.microsoft.com/office/powerpoint/2010/main" val="127583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joining the presentation. The other authors and I would like to thank these individuals for their highly valuable contribution to the success of this project.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13</a:t>
            </a:fld>
            <a:endParaRPr lang="en-US"/>
          </a:p>
        </p:txBody>
      </p:sp>
    </p:spTree>
    <p:extLst>
      <p:ext uri="{BB962C8B-B14F-4D97-AF65-F5344CB8AC3E}">
        <p14:creationId xmlns:p14="http://schemas.microsoft.com/office/powerpoint/2010/main" val="18715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Ebrima"/>
                <a:ea typeface="Ebrima"/>
                <a:cs typeface="Ebrima"/>
              </a:rPr>
              <a:t>If there are any questions, I would be happy to answer them during live sessions. </a:t>
            </a:r>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14</a:t>
            </a:fld>
            <a:endParaRPr lang="en-US"/>
          </a:p>
        </p:txBody>
      </p:sp>
    </p:spTree>
    <p:extLst>
      <p:ext uri="{BB962C8B-B14F-4D97-AF65-F5344CB8AC3E}">
        <p14:creationId xmlns:p14="http://schemas.microsoft.com/office/powerpoint/2010/main" val="54591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This work is a part of the EU’s Clean Sky 2 joint undertaking, and funding has been made possible through the Horizon 2020 grant.</a:t>
            </a:r>
          </a:p>
        </p:txBody>
      </p:sp>
      <p:sp>
        <p:nvSpPr>
          <p:cNvPr id="4" name="Slide Number Placeholder 3"/>
          <p:cNvSpPr>
            <a:spLocks noGrp="1"/>
          </p:cNvSpPr>
          <p:nvPr>
            <p:ph type="sldNum" sz="quarter" idx="5"/>
          </p:nvPr>
        </p:nvSpPr>
        <p:spPr/>
        <p:txBody>
          <a:bodyPr/>
          <a:lstStyle/>
          <a:p>
            <a:fld id="{130B6CE0-4F9E-4508-88C7-1FF16C5E7504}" type="slidenum">
              <a:rPr lang="en-US" smtClean="0"/>
              <a:t>2</a:t>
            </a:fld>
            <a:endParaRPr lang="en-US"/>
          </a:p>
        </p:txBody>
      </p:sp>
    </p:spTree>
    <p:extLst>
      <p:ext uri="{BB962C8B-B14F-4D97-AF65-F5344CB8AC3E}">
        <p14:creationId xmlns:p14="http://schemas.microsoft.com/office/powerpoint/2010/main" val="78428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I’ll be talking about urban air mobility, which for this presentation is defined as an air transportation system capable of transporting people over above-populated areas. The research objective of this project is to develop a methodology that is capable of generating demand estimates for a set of 542 cities across the globe. The challenge here was to create a methodology that can consider the many different attributes of each city to generate an estimation.  </a:t>
            </a:r>
            <a:endParaRPr lang="en-US"/>
          </a:p>
          <a:p>
            <a:r>
              <a:rPr lang="en-US">
                <a:latin typeface="Ebrima"/>
                <a:ea typeface="Ebrima"/>
                <a:cs typeface="Ebrima"/>
              </a:rPr>
              <a:t>Several research questions associated with UAM aircraft demand, its utilization, performance, infrastructure, and UAM's flight demand forecasting is being investigated in this research. The key objective of this research is to forecast the UAM demand estimates in terms of annual UAM passenger trips, annual UAM PKM, annual UAM utilization, and annual UAM vehicles for low and high demand scenarios from 2035 to 2050 time period.  </a:t>
            </a:r>
            <a:endParaRPr lang="en-US">
              <a:ea typeface="Ebrima"/>
              <a:cs typeface="Ebrima"/>
            </a:endParaRPr>
          </a:p>
          <a:p>
            <a:endParaRPr lang="en-US">
              <a:latin typeface="Calibri"/>
              <a:ea typeface="Ebrima"/>
              <a:cs typeface="Calibri"/>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3</a:t>
            </a:fld>
            <a:endParaRPr lang="en-US"/>
          </a:p>
        </p:txBody>
      </p:sp>
    </p:spTree>
    <p:extLst>
      <p:ext uri="{BB962C8B-B14F-4D97-AF65-F5344CB8AC3E}">
        <p14:creationId xmlns:p14="http://schemas.microsoft.com/office/powerpoint/2010/main" val="296109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Urban Air Mobility concepts have a business case generated from high levels of roadway congestion in major cities around the world. This figure shows the congestion level or percentage of extra time spent on a trip due to traffic. Travelers in each of the top 10 most congested cities spent more than 50% extra time on roadways. In the US, roadway congestion cost commuters and companies an estimated $166 billion from just wasted time and fuel. </a:t>
            </a:r>
          </a:p>
        </p:txBody>
      </p:sp>
      <p:sp>
        <p:nvSpPr>
          <p:cNvPr id="4" name="Slide Number Placeholder 3"/>
          <p:cNvSpPr>
            <a:spLocks noGrp="1"/>
          </p:cNvSpPr>
          <p:nvPr>
            <p:ph type="sldNum" sz="quarter" idx="5"/>
          </p:nvPr>
        </p:nvSpPr>
        <p:spPr/>
        <p:txBody>
          <a:bodyPr/>
          <a:lstStyle/>
          <a:p>
            <a:fld id="{130B6CE0-4F9E-4508-88C7-1FF16C5E7504}" type="slidenum">
              <a:rPr lang="en-US" smtClean="0"/>
              <a:t>4</a:t>
            </a:fld>
            <a:endParaRPr lang="en-US"/>
          </a:p>
        </p:txBody>
      </p:sp>
    </p:spTree>
    <p:extLst>
      <p:ext uri="{BB962C8B-B14F-4D97-AF65-F5344CB8AC3E}">
        <p14:creationId xmlns:p14="http://schemas.microsoft.com/office/powerpoint/2010/main" val="199712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Roadway congestion has many causes but the primary reason is the growth of population at a rapid pace. Therefore the population of a city is selected as one of the filters for a city to be viable for UAM operation, other filters include economic indicators of the city i.e., the GDP per capita of the city for the current and forecast year (2050). </a:t>
            </a:r>
            <a:endParaRPr lang="en-US"/>
          </a:p>
          <a:p>
            <a:endParaRPr lang="en-US">
              <a:ea typeface="Ebrima"/>
              <a:cs typeface="Ebrima"/>
            </a:endParaRPr>
          </a:p>
          <a:p>
            <a:r>
              <a:rPr lang="en-US">
                <a:latin typeface="Ebrima"/>
                <a:ea typeface="Ebrima"/>
                <a:cs typeface="Ebrima"/>
              </a:rPr>
              <a:t>A population filter of 1 Million and a GDP filter of 5 Billion for 2019 and 100 Billion for 2050 is considered as filters to identify the top 535 cities viable for UAM operation in the 2035 to 2050 time frame. Additionally, seven cities are added to account for cities with touristic attractions. </a:t>
            </a:r>
            <a:endParaRPr lang="en-US">
              <a:ea typeface="Ebrima"/>
              <a:cs typeface="Ebrima"/>
            </a:endParaRPr>
          </a:p>
          <a:p>
            <a:endParaRPr lang="en-US">
              <a:ea typeface="Ebrima"/>
              <a:cs typeface="Ebrima"/>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5</a:t>
            </a:fld>
            <a:endParaRPr lang="en-US"/>
          </a:p>
        </p:txBody>
      </p:sp>
    </p:spTree>
    <p:extLst>
      <p:ext uri="{BB962C8B-B14F-4D97-AF65-F5344CB8AC3E}">
        <p14:creationId xmlns:p14="http://schemas.microsoft.com/office/powerpoint/2010/main" val="563374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After identifying the list of 542 cities viable for UAM operation a clustering approach based on 4 clustering parameters was employed to have some dimensionality reduction. Several clustering approaches was studied to select the best clustering approach for our data set. K-means algorithm was then selected to merge cities with similar characteristics. Twenty two was the optimal number of clusters identified for clustering approach. The optimal number of clusters was selected using statistical computer program JMP. A representative city in each cluster is identified. For a single-city cluster city itself acts as representative city while for multi-city clusters </a:t>
            </a:r>
            <a:r>
              <a:rPr lang="en-US">
                <a:latin typeface="Ebrima"/>
                <a:ea typeface="Ebrima"/>
                <a:cs typeface="Ebrima"/>
              </a:rPr>
              <a:t>the representative city is the city with metrics that are closest to the statistical centroid of the cluster (assuming equal weighting of all attributes). In cases where a representative city is numerically indistinguishable, the subject matter experts’ suggestions from DLR and Georgia Tech were incorporated to select the representative city in each cluster.</a:t>
            </a:r>
          </a:p>
        </p:txBody>
      </p:sp>
      <p:sp>
        <p:nvSpPr>
          <p:cNvPr id="4" name="Slide Number Placeholder 3"/>
          <p:cNvSpPr>
            <a:spLocks noGrp="1"/>
          </p:cNvSpPr>
          <p:nvPr>
            <p:ph type="sldNum" sz="quarter" idx="5"/>
          </p:nvPr>
        </p:nvSpPr>
        <p:spPr/>
        <p:txBody>
          <a:bodyPr/>
          <a:lstStyle/>
          <a:p>
            <a:fld id="{130B6CE0-4F9E-4508-88C7-1FF16C5E7504}" type="slidenum">
              <a:rPr lang="en-US" smtClean="0"/>
              <a:t>6</a:t>
            </a:fld>
            <a:endParaRPr lang="en-US"/>
          </a:p>
        </p:txBody>
      </p:sp>
    </p:spTree>
    <p:extLst>
      <p:ext uri="{BB962C8B-B14F-4D97-AF65-F5344CB8AC3E}">
        <p14:creationId xmlns:p14="http://schemas.microsoft.com/office/powerpoint/2010/main" val="269205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As we try to understand how to estimate UAM demand, we should first look at the market in which UAM will play a part in. Based on concepts under development, it is clear that UAM will likely serve intra and inter-city regions while competing with traditional modes of ground transportation such as personal vehicles and public transit.</a:t>
            </a:r>
          </a:p>
          <a:p>
            <a:endParaRPr lang="en-US"/>
          </a:p>
          <a:p>
            <a:r>
              <a:rPr lang="en-US">
                <a:latin typeface="Ebrima"/>
                <a:ea typeface="Ebrima"/>
                <a:cs typeface="Ebrima"/>
              </a:rPr>
              <a:t>So, we can estimate UAM traffic to be a portion of the total traffic generated by travelers, which leads to this general top-down approach.  </a:t>
            </a:r>
          </a:p>
          <a:p>
            <a:endParaRPr lang="en-US">
              <a:ea typeface="Ebrima" panose="02000000000000000000" pitchFamily="2" charset="0"/>
              <a:cs typeface="Ebrima" panose="02000000000000000000" pitchFamily="2" charset="0"/>
            </a:endParaRPr>
          </a:p>
          <a:p>
            <a:r>
              <a:rPr lang="en-US"/>
              <a:t>There have been lots of studies in the field of traffic forecasting, specifically aimed at enabling city planning organizations to intelligently plan for new infrastructure developments. One of the most commonly used model traffic forecasting models is the 4-step transportation model. Unfortunately, this process depends on having access to high-quality datasets for each region under study and has high computational expense when considering a global set of cities. In the case of urban air mobility where no historical data exists, many traditional models won’t be sufficient. </a:t>
            </a:r>
          </a:p>
          <a:p>
            <a:endParaRPr lang="en-US">
              <a:ea typeface="Ebrima"/>
              <a:cs typeface="Ebrima"/>
            </a:endParaRPr>
          </a:p>
          <a:p>
            <a:r>
              <a:rPr lang="en-US">
                <a:latin typeface="Ebrima"/>
                <a:ea typeface="Ebrima"/>
                <a:cs typeface="Ebrima"/>
              </a:rPr>
              <a:t>Therefore, we need to find an approach which considers the inherent benefits of UAM, without the need for traveler behavior data. </a:t>
            </a:r>
            <a:endParaRPr lang="en-US">
              <a:ea typeface="Ebrima"/>
              <a:cs typeface="Ebrima"/>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7</a:t>
            </a:fld>
            <a:endParaRPr lang="en-US"/>
          </a:p>
        </p:txBody>
      </p:sp>
    </p:spTree>
    <p:extLst>
      <p:ext uri="{BB962C8B-B14F-4D97-AF65-F5344CB8AC3E}">
        <p14:creationId xmlns:p14="http://schemas.microsoft.com/office/powerpoint/2010/main" val="36214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Ebrima"/>
                <a:ea typeface="Ebrima"/>
                <a:cs typeface="Ebrima"/>
              </a:rPr>
              <a:t>The equation shown here estimates the willingness to pay of travelers for a trip using Urban Air Mobility when compared to some alternate mode of travel. The willingness to pay is estimated as the sum of the cost of a traditional mode of transport, and the value a traveler would place on the time saved through a UAM trip. This approach has been implemented in the past UAM studies for local areas, so there is a promise that it can be expanded to consider a global set of cities with a need for high data requirements. Therefore, we choose to develop a demand estimation methodology with this choice model. </a:t>
            </a:r>
            <a:endParaRPr lang="en-US"/>
          </a:p>
          <a:p>
            <a:endParaRPr lang="en-US">
              <a:latin typeface="Ebrima"/>
              <a:ea typeface="Ebrima"/>
              <a:cs typeface="Ebrima"/>
            </a:endParaRPr>
          </a:p>
          <a:p>
            <a:r>
              <a:rPr lang="en-US">
                <a:latin typeface="Ebrima"/>
                <a:ea typeface="Ebrima"/>
                <a:cs typeface="Ebrima"/>
              </a:rPr>
              <a:t>All possible alternate mode of travel options, all possible trip purposes, discretized range of trip distance and income are inputted to the WTP model which evaluate the viable space of UAM travel and then computes the annual UAM PKM. </a:t>
            </a:r>
            <a:endParaRPr lang="en-US">
              <a:ea typeface="Ebrima"/>
              <a:cs typeface="Ebrima"/>
            </a:endParaRPr>
          </a:p>
          <a:p>
            <a:endParaRPr lang="en-US">
              <a:ea typeface="Ebrima"/>
              <a:cs typeface="Ebrima"/>
            </a:endParaRPr>
          </a:p>
          <a:p>
            <a:r>
              <a:rPr lang="en-US">
                <a:latin typeface="Ebrima"/>
                <a:ea typeface="Ebrima"/>
                <a:cs typeface="Ebrima"/>
              </a:rPr>
              <a:t>Now, I will discuss each aspect of this willingness to pay function in detail. For access and egress, we will assume a rideshare option is used to travel the average distance to a vertiport, as defined in the previous slide. Estimating UAM flight cost however requires a detailed cost analysis and could be an entire effort on its own. Instead, we had looked for guidance from existing studies and identify a selection of possible costs to evaluate. A survey of cost models finds costs ranging between about $4/km in the near term, down to less than half a dollar per km in the long term.  To capture the extreme limits we computed the UAM demand estimates for high and low demand scenarios for the range of ticket price starting from $0.50 per pax km to $7.50 per pax km </a:t>
            </a:r>
          </a:p>
          <a:p>
            <a:r>
              <a:rPr lang="en-US">
                <a:latin typeface="Ebrima"/>
                <a:ea typeface="Ebrima"/>
                <a:cs typeface="Ebrima"/>
              </a:rPr>
              <a:t>  </a:t>
            </a:r>
            <a:endParaRPr lang="en-US">
              <a:ea typeface="Ebrima"/>
              <a:cs typeface="Ebrima"/>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8</a:t>
            </a:fld>
            <a:endParaRPr lang="en-US"/>
          </a:p>
        </p:txBody>
      </p:sp>
    </p:spTree>
    <p:extLst>
      <p:ext uri="{BB962C8B-B14F-4D97-AF65-F5344CB8AC3E}">
        <p14:creationId xmlns:p14="http://schemas.microsoft.com/office/powerpoint/2010/main" val="9213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Ebrima"/>
                <a:ea typeface="Ebrima"/>
                <a:cs typeface="Ebrima"/>
              </a:rPr>
              <a:t>Urban Air Mobility is a multi-model travel option where a traveler must take some secondary mode of transport to arrive and depart from the origin and destination vertiports. The distance traveled from origin to nearest vertiport is termed as access trip distances this trip distance is covered from a ride-share option. Once at the vertiport, the traveler completes the security check, walks to the UAM vehicle, and boards the UAM vehicle. As the flight reaches the destination vertiport traveler de-boards and uses the second ride-share to reach the destination. The distance between the deboarding vertiport and destination is called egress trip distance. The access and egress trip distances are calculated as a function of vertiport network density. The high demand scenario assumes 1 vertiport at each 120 sq. km land area of the city while the low demand scenario assumes 1 vertiport at every 300 sq. km of the city. </a:t>
            </a:r>
            <a:endParaRPr lang="en-US" dirty="0"/>
          </a:p>
          <a:p>
            <a:endParaRPr lang="en-US">
              <a:ea typeface="Ebrima"/>
              <a:cs typeface="Ebrima"/>
            </a:endParaRPr>
          </a:p>
          <a:p>
            <a:r>
              <a:rPr lang="en-US" dirty="0">
                <a:latin typeface="Ebrima"/>
                <a:ea typeface="Ebrima"/>
                <a:cs typeface="Ebrima"/>
              </a:rPr>
              <a:t>Several other metrics have to be considered to successfully execute the UAM demand estimates for both low and high demand scenario and are listed on the slide. A detailed explanation of each matrix is presented in our manuscript. </a:t>
            </a:r>
            <a:endParaRPr lang="en-US" dirty="0">
              <a:ea typeface="Ebrima"/>
              <a:cs typeface="Ebrima"/>
            </a:endParaRPr>
          </a:p>
        </p:txBody>
      </p:sp>
      <p:sp>
        <p:nvSpPr>
          <p:cNvPr id="4" name="Slide Number Placeholder 3"/>
          <p:cNvSpPr>
            <a:spLocks noGrp="1"/>
          </p:cNvSpPr>
          <p:nvPr>
            <p:ph type="sldNum" sz="quarter" idx="5"/>
          </p:nvPr>
        </p:nvSpPr>
        <p:spPr/>
        <p:txBody>
          <a:bodyPr/>
          <a:lstStyle/>
          <a:p>
            <a:fld id="{130B6CE0-4F9E-4508-88C7-1FF16C5E7504}" type="slidenum">
              <a:rPr lang="en-US" smtClean="0"/>
              <a:t>9</a:t>
            </a:fld>
            <a:endParaRPr lang="en-US"/>
          </a:p>
        </p:txBody>
      </p:sp>
    </p:spTree>
    <p:extLst>
      <p:ext uri="{BB962C8B-B14F-4D97-AF65-F5344CB8AC3E}">
        <p14:creationId xmlns:p14="http://schemas.microsoft.com/office/powerpoint/2010/main" val="7489117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SDL@GTL Modern">
    <p:spTree>
      <p:nvGrpSpPr>
        <p:cNvPr id="1" name=""/>
        <p:cNvGrpSpPr/>
        <p:nvPr/>
      </p:nvGrpSpPr>
      <p:grpSpPr>
        <a:xfrm>
          <a:off x="0" y="0"/>
          <a:ext cx="0" cy="0"/>
          <a:chOff x="0" y="0"/>
          <a:chExt cx="0" cy="0"/>
        </a:xfrm>
      </p:grpSpPr>
      <p:sp>
        <p:nvSpPr>
          <p:cNvPr id="53" name="Rectangle 52"/>
          <p:cNvSpPr/>
          <p:nvPr/>
        </p:nvSpPr>
        <p:spPr>
          <a:xfrm>
            <a:off x="0" y="4443556"/>
            <a:ext cx="10556473" cy="239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Ebrima" panose="02000000000000000000" pitchFamily="2" charset="0"/>
            </a:endParaRPr>
          </a:p>
        </p:txBody>
      </p:sp>
      <p:pic>
        <p:nvPicPr>
          <p:cNvPr id="5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902"/>
          <a:stretch/>
        </p:blipFill>
        <p:spPr bwMode="auto">
          <a:xfrm>
            <a:off x="0" y="-2083"/>
            <a:ext cx="12192000" cy="68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Freeform 56"/>
          <p:cNvSpPr/>
          <p:nvPr/>
        </p:nvSpPr>
        <p:spPr>
          <a:xfrm>
            <a:off x="2649895" y="5078266"/>
            <a:ext cx="7898099" cy="1726137"/>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8619 h 1251794"/>
              <a:gd name="connsiteX1" fmla="*/ 1735724 w 1739208"/>
              <a:gd name="connsiteY1" fmla="*/ 1251794 h 1251794"/>
              <a:gd name="connsiteX2" fmla="*/ 1739072 w 1739208"/>
              <a:gd name="connsiteY2" fmla="*/ 4019 h 1251794"/>
              <a:gd name="connsiteX3" fmla="*/ 0 w 1739208"/>
              <a:gd name="connsiteY3" fmla="*/ 1248619 h 1251794"/>
              <a:gd name="connsiteX0" fmla="*/ 0 w 1546856"/>
              <a:gd name="connsiteY0" fmla="*/ 1248619 h 1251794"/>
              <a:gd name="connsiteX1" fmla="*/ 1543372 w 1546856"/>
              <a:gd name="connsiteY1" fmla="*/ 1251794 h 1251794"/>
              <a:gd name="connsiteX2" fmla="*/ 1546720 w 1546856"/>
              <a:gd name="connsiteY2" fmla="*/ 4019 h 1251794"/>
              <a:gd name="connsiteX3" fmla="*/ 0 w 1546856"/>
              <a:gd name="connsiteY3" fmla="*/ 1248619 h 1251794"/>
              <a:gd name="connsiteX0" fmla="*/ 0 w 1449600"/>
              <a:gd name="connsiteY0" fmla="*/ 1248619 h 1251794"/>
              <a:gd name="connsiteX1" fmla="*/ 1446116 w 1449600"/>
              <a:gd name="connsiteY1" fmla="*/ 1251794 h 1251794"/>
              <a:gd name="connsiteX2" fmla="*/ 1449464 w 1449600"/>
              <a:gd name="connsiteY2" fmla="*/ 4019 h 1251794"/>
              <a:gd name="connsiteX3" fmla="*/ 0 w 1449600"/>
              <a:gd name="connsiteY3" fmla="*/ 1248619 h 1251794"/>
              <a:gd name="connsiteX0" fmla="*/ 0 w 1456084"/>
              <a:gd name="connsiteY0" fmla="*/ 1257028 h 1257029"/>
              <a:gd name="connsiteX1" fmla="*/ 1452600 w 1456084"/>
              <a:gd name="connsiteY1" fmla="*/ 1251765 h 1257029"/>
              <a:gd name="connsiteX2" fmla="*/ 1455948 w 1456084"/>
              <a:gd name="connsiteY2" fmla="*/ 3990 h 1257029"/>
              <a:gd name="connsiteX3" fmla="*/ 0 w 1456084"/>
              <a:gd name="connsiteY3" fmla="*/ 1257028 h 1257029"/>
            </a:gdLst>
            <a:ahLst/>
            <a:cxnLst>
              <a:cxn ang="0">
                <a:pos x="connsiteX0" y="connsiteY0"/>
              </a:cxn>
              <a:cxn ang="0">
                <a:pos x="connsiteX1" y="connsiteY1"/>
              </a:cxn>
              <a:cxn ang="0">
                <a:pos x="connsiteX2" y="connsiteY2"/>
              </a:cxn>
              <a:cxn ang="0">
                <a:pos x="connsiteX3" y="connsiteY3"/>
              </a:cxn>
            </a:cxnLst>
            <a:rect l="l" t="t" r="r" b="b"/>
            <a:pathLst>
              <a:path w="1456084" h="1257029">
                <a:moveTo>
                  <a:pt x="0" y="1257028"/>
                </a:moveTo>
                <a:lnTo>
                  <a:pt x="1452600" y="1251765"/>
                </a:lnTo>
                <a:cubicBezTo>
                  <a:pt x="1451542" y="835840"/>
                  <a:pt x="1457006" y="419915"/>
                  <a:pt x="1455948" y="3990"/>
                </a:cubicBezTo>
                <a:cubicBezTo>
                  <a:pt x="660893" y="-73638"/>
                  <a:pt x="1019724" y="1004420"/>
                  <a:pt x="0" y="1257028"/>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dist="38100" dir="13500000" sx="116000" sy="116000" algn="br" rotWithShape="0">
              <a:srgbClr val="4F81BD">
                <a:alpha val="9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58" name="Freeform 57"/>
          <p:cNvSpPr/>
          <p:nvPr/>
        </p:nvSpPr>
        <p:spPr>
          <a:xfrm>
            <a:off x="5062222" y="4082903"/>
            <a:ext cx="5485774" cy="2714273"/>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870180" y="160867"/>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393700" dist="38100" dir="13500000" sx="116000" sy="116000" algn="br" rotWithShape="0">
              <a:sysClr val="windowText" lastClr="000000">
                <a:alpha val="96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59" name="Freeform 58"/>
          <p:cNvSpPr/>
          <p:nvPr/>
        </p:nvSpPr>
        <p:spPr>
          <a:xfrm>
            <a:off x="3784981" y="3098391"/>
            <a:ext cx="8430344" cy="3764274"/>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1169109" y="849639"/>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63500" dist="38100" dir="13500000" sx="116000" sy="116000" algn="br" rotWithShape="0">
              <a:srgbClr val="4F81BD">
                <a:alpha val="6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t="21965" r="667"/>
          <a:stretch/>
        </p:blipFill>
        <p:spPr>
          <a:xfrm>
            <a:off x="8506899" y="16202"/>
            <a:ext cx="2346431" cy="1568387"/>
          </a:xfrm>
          <a:prstGeom prst="rect">
            <a:avLst/>
          </a:prstGeom>
          <a:effectLst>
            <a:outerShdw blurRad="419100" sx="111000" sy="111000" algn="ctr" rotWithShape="0">
              <a:sysClr val="windowText" lastClr="000000">
                <a:alpha val="88000"/>
              </a:sysClr>
            </a:outerShdw>
          </a:effectLst>
        </p:spPr>
      </p:pic>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r="14078"/>
          <a:stretch/>
        </p:blipFill>
        <p:spPr>
          <a:xfrm>
            <a:off x="6789272" y="688696"/>
            <a:ext cx="2057400" cy="1986955"/>
          </a:xfrm>
          <a:prstGeom prst="rect">
            <a:avLst/>
          </a:prstGeom>
          <a:effectLst>
            <a:outerShdw blurRad="419100" sx="111000" sy="111000" algn="ctr" rotWithShape="0">
              <a:sysClr val="windowText" lastClr="000000">
                <a:alpha val="88000"/>
              </a:sysClr>
            </a:outerShdw>
          </a:effectLst>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5758" y="4631139"/>
            <a:ext cx="2474076" cy="2127246"/>
          </a:xfrm>
          <a:prstGeom prst="rect">
            <a:avLst/>
          </a:prstGeom>
          <a:effectLst>
            <a:outerShdw blurRad="419100" sx="111000" sy="111000" algn="ctr" rotWithShape="0">
              <a:sysClr val="windowText" lastClr="000000">
                <a:alpha val="88000"/>
              </a:sysClr>
            </a:outerShdw>
          </a:effectLst>
        </p:spPr>
      </p:pic>
      <p:pic>
        <p:nvPicPr>
          <p:cNvPr id="64" name="Picture 63"/>
          <p:cNvPicPr>
            <a:picLocks noChangeAspect="1"/>
          </p:cNvPicPr>
          <p:nvPr/>
        </p:nvPicPr>
        <p:blipFill rotWithShape="1">
          <a:blip r:embed="rId6" cstate="print">
            <a:extLst>
              <a:ext uri="{28A0092B-C50C-407E-A947-70E740481C1C}">
                <a14:useLocalDpi xmlns:a14="http://schemas.microsoft.com/office/drawing/2010/main" val="0"/>
              </a:ext>
            </a:extLst>
          </a:blip>
          <a:srcRect r="130" b="41751"/>
          <a:stretch/>
        </p:blipFill>
        <p:spPr>
          <a:xfrm>
            <a:off x="8566793" y="5648801"/>
            <a:ext cx="2268157" cy="1145237"/>
          </a:xfrm>
          <a:prstGeom prst="rect">
            <a:avLst/>
          </a:prstGeom>
          <a:effectLst>
            <a:outerShdw blurRad="419100" sx="111000" sy="111000" algn="ctr" rotWithShape="0">
              <a:sysClr val="windowText" lastClr="000000">
                <a:alpha val="88000"/>
              </a:sysClr>
            </a:outerShdw>
          </a:effectLst>
        </p:spPr>
      </p:pic>
      <p:pic>
        <p:nvPicPr>
          <p:cNvPr id="65" name="Picture 64"/>
          <p:cNvPicPr>
            <a:picLocks noChangeAspect="1"/>
          </p:cNvPicPr>
          <p:nvPr/>
        </p:nvPicPr>
        <p:blipFill rotWithShape="1">
          <a:blip r:embed="rId7" cstate="print">
            <a:extLst>
              <a:ext uri="{28A0092B-C50C-407E-A947-70E740481C1C}">
                <a14:useLocalDpi xmlns:a14="http://schemas.microsoft.com/office/drawing/2010/main" val="0"/>
              </a:ext>
            </a:extLst>
          </a:blip>
          <a:srcRect t="55579"/>
          <a:stretch/>
        </p:blipFill>
        <p:spPr>
          <a:xfrm>
            <a:off x="3960416" y="16202"/>
            <a:ext cx="1406134" cy="524520"/>
          </a:xfrm>
          <a:prstGeom prst="rect">
            <a:avLst/>
          </a:prstGeom>
          <a:effectLst>
            <a:outerShdw blurRad="215900" sx="108000" sy="108000" algn="ctr" rotWithShape="0">
              <a:sysClr val="windowText" lastClr="000000">
                <a:alpha val="80000"/>
              </a:sysClr>
            </a:outerShdw>
          </a:effectLst>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t="40979"/>
          <a:stretch/>
        </p:blipFill>
        <p:spPr>
          <a:xfrm>
            <a:off x="7151807" y="16202"/>
            <a:ext cx="1188292" cy="615561"/>
          </a:xfrm>
          <a:prstGeom prst="rect">
            <a:avLst/>
          </a:prstGeom>
          <a:effectLst>
            <a:outerShdw blurRad="215900" sx="108000" sy="108000" algn="ctr" rotWithShape="0">
              <a:sysClr val="windowText" lastClr="000000">
                <a:alpha val="80000"/>
              </a:sysClr>
            </a:outerShdw>
          </a:effectLst>
        </p:spPr>
      </p:pic>
      <p:pic>
        <p:nvPicPr>
          <p:cNvPr id="67" name="Picture 66"/>
          <p:cNvPicPr>
            <a:picLocks noChangeAspect="1"/>
          </p:cNvPicPr>
          <p:nvPr/>
        </p:nvPicPr>
        <p:blipFill rotWithShape="1">
          <a:blip r:embed="rId9" cstate="print">
            <a:extLst>
              <a:ext uri="{28A0092B-C50C-407E-A947-70E740481C1C}">
                <a14:useLocalDpi xmlns:a14="http://schemas.microsoft.com/office/drawing/2010/main" val="0"/>
              </a:ext>
            </a:extLst>
          </a:blip>
          <a:srcRect t="3140"/>
          <a:stretch/>
        </p:blipFill>
        <p:spPr>
          <a:xfrm>
            <a:off x="2739464" y="16201"/>
            <a:ext cx="1431882" cy="1164680"/>
          </a:xfrm>
          <a:prstGeom prst="rect">
            <a:avLst/>
          </a:prstGeom>
          <a:effectLst>
            <a:outerShdw blurRad="215900" sx="108000" sy="108000" algn="ctr" rotWithShape="0">
              <a:sysClr val="windowText" lastClr="000000">
                <a:alpha val="80000"/>
              </a:sysClr>
            </a:outerShdw>
          </a:effectLst>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1142" y="5078226"/>
            <a:ext cx="1422160" cy="1133225"/>
          </a:xfrm>
          <a:prstGeom prst="rect">
            <a:avLst/>
          </a:prstGeom>
          <a:effectLst>
            <a:outerShdw blurRad="215900" sx="108000" sy="108000" algn="ctr" rotWithShape="0">
              <a:sysClr val="windowText" lastClr="000000">
                <a:alpha val="80000"/>
              </a:sysClr>
            </a:outerShdw>
          </a:effectLst>
        </p:spPr>
      </p:pic>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3760" y="5709457"/>
            <a:ext cx="1313312" cy="1102860"/>
          </a:xfrm>
          <a:prstGeom prst="rect">
            <a:avLst/>
          </a:prstGeom>
          <a:effectLst>
            <a:outerShdw blurRad="215900" sx="108000" sy="108000" algn="ctr" rotWithShape="0">
              <a:sysClr val="windowText" lastClr="000000">
                <a:alpha val="80000"/>
              </a:sysClr>
            </a:outerShdw>
          </a:effectLst>
        </p:spPr>
      </p:pic>
      <p:pic>
        <p:nvPicPr>
          <p:cNvPr id="70" name="Picture 69"/>
          <p:cNvPicPr>
            <a:picLocks noChangeAspect="1"/>
          </p:cNvPicPr>
          <p:nvPr/>
        </p:nvPicPr>
        <p:blipFill rotWithShape="1">
          <a:blip r:embed="rId12" cstate="print">
            <a:extLst>
              <a:ext uri="{28A0092B-C50C-407E-A947-70E740481C1C}">
                <a14:useLocalDpi xmlns:a14="http://schemas.microsoft.com/office/drawing/2010/main" val="0"/>
              </a:ext>
            </a:extLst>
          </a:blip>
          <a:srcRect l="2300"/>
          <a:stretch/>
        </p:blipFill>
        <p:spPr>
          <a:xfrm>
            <a:off x="1157934" y="392486"/>
            <a:ext cx="1858741" cy="1630052"/>
          </a:xfrm>
          <a:prstGeom prst="rect">
            <a:avLst/>
          </a:prstGeom>
          <a:effectLst>
            <a:outerShdw blurRad="215900" sx="108000" sy="108000" algn="ctr" rotWithShape="0">
              <a:sysClr val="windowText" lastClr="000000">
                <a:alpha val="80000"/>
              </a:sysClr>
            </a:outerShdw>
          </a:effectLst>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71578" y="579666"/>
            <a:ext cx="1563059" cy="1327553"/>
          </a:xfrm>
          <a:prstGeom prst="rect">
            <a:avLst/>
          </a:prstGeom>
          <a:effectLst>
            <a:outerShdw blurRad="215900" sx="108000" sy="108000" algn="ctr" rotWithShape="0">
              <a:sysClr val="windowText" lastClr="000000">
                <a:alpha val="80000"/>
              </a:sysClr>
            </a:outerShdw>
          </a:effectLst>
        </p:spPr>
      </p:pic>
      <p:sp>
        <p:nvSpPr>
          <p:cNvPr id="72" name="Hexagon 71"/>
          <p:cNvSpPr/>
          <p:nvPr/>
        </p:nvSpPr>
        <p:spPr>
          <a:xfrm>
            <a:off x="5290349" y="1673006"/>
            <a:ext cx="1944624" cy="1656804"/>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7200000" scaled="0"/>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3" name="Hexagon 72"/>
          <p:cNvSpPr/>
          <p:nvPr/>
        </p:nvSpPr>
        <p:spPr>
          <a:xfrm>
            <a:off x="6820597" y="2646961"/>
            <a:ext cx="2127352" cy="1812489"/>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08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4" name="Hexagon 73"/>
          <p:cNvSpPr/>
          <p:nvPr/>
        </p:nvSpPr>
        <p:spPr>
          <a:xfrm>
            <a:off x="2668372" y="1322829"/>
            <a:ext cx="1587834" cy="1352822"/>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54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5" name="Hexagon 74"/>
          <p:cNvSpPr/>
          <p:nvPr/>
        </p:nvSpPr>
        <p:spPr>
          <a:xfrm>
            <a:off x="5603043" y="4567410"/>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6" name="Hexagon 75"/>
          <p:cNvSpPr/>
          <p:nvPr/>
        </p:nvSpPr>
        <p:spPr>
          <a:xfrm>
            <a:off x="3346072" y="4588927"/>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7" name="Hexagon 76"/>
          <p:cNvSpPr/>
          <p:nvPr/>
        </p:nvSpPr>
        <p:spPr>
          <a:xfrm>
            <a:off x="2308301" y="5169885"/>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78" name="Hexagon 77"/>
          <p:cNvSpPr/>
          <p:nvPr/>
        </p:nvSpPr>
        <p:spPr>
          <a:xfrm>
            <a:off x="1489848" y="5883954"/>
            <a:ext cx="979791" cy="834775"/>
          </a:xfrm>
          <a:prstGeom prst="hexagon">
            <a:avLst/>
          </a:prstGeom>
          <a:noFill/>
          <a:ln w="25400" cap="flat" cmpd="sng" algn="ctr">
            <a:gradFill flip="none" rotWithShape="1">
              <a:gsLst>
                <a:gs pos="0">
                  <a:srgbClr val="1F497D"/>
                </a:gs>
                <a:gs pos="100000">
                  <a:srgbClr val="1F497D"/>
                </a:gs>
                <a:gs pos="100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pic>
        <p:nvPicPr>
          <p:cNvPr id="79" name="Picture 78"/>
          <p:cNvPicPr>
            <a:picLocks noChangeAspect="1"/>
          </p:cNvPicPr>
          <p:nvPr/>
        </p:nvPicPr>
        <p:blipFill rotWithShape="1">
          <a:blip r:embed="rId14" cstate="print">
            <a:extLst>
              <a:ext uri="{28A0092B-C50C-407E-A947-70E740481C1C}">
                <a14:useLocalDpi xmlns:a14="http://schemas.microsoft.com/office/drawing/2010/main" val="0"/>
              </a:ext>
            </a:extLst>
          </a:blip>
          <a:srcRect t="21923"/>
          <a:stretch/>
        </p:blipFill>
        <p:spPr>
          <a:xfrm>
            <a:off x="4996599" y="-2083"/>
            <a:ext cx="2452750" cy="1670201"/>
          </a:xfrm>
          <a:prstGeom prst="rect">
            <a:avLst/>
          </a:prstGeom>
        </p:spPr>
      </p:pic>
      <p:grpSp>
        <p:nvGrpSpPr>
          <p:cNvPr id="80" name="Group 79"/>
          <p:cNvGrpSpPr/>
          <p:nvPr/>
        </p:nvGrpSpPr>
        <p:grpSpPr>
          <a:xfrm>
            <a:off x="8646203" y="1584589"/>
            <a:ext cx="2141660" cy="1863320"/>
            <a:chOff x="18886571" y="4406507"/>
            <a:chExt cx="2111152" cy="1858504"/>
          </a:xfrm>
        </p:grpSpPr>
        <p:sp>
          <p:nvSpPr>
            <p:cNvPr id="81" name="Hexagon 80"/>
            <p:cNvSpPr/>
            <p:nvPr/>
          </p:nvSpPr>
          <p:spPr>
            <a:xfrm>
              <a:off x="18886571" y="4445051"/>
              <a:ext cx="2111152" cy="1819960"/>
            </a:xfrm>
            <a:prstGeom prst="hexagon">
              <a:avLst>
                <a:gd name="adj" fmla="val 27050"/>
                <a:gd name="vf" fmla="val 115470"/>
              </a:avLst>
            </a:prstGeom>
            <a:gradFill flip="none" rotWithShape="1">
              <a:gsLst>
                <a:gs pos="18000">
                  <a:schemeClr val="accent1">
                    <a:lumMod val="60000"/>
                    <a:lumOff val="40000"/>
                  </a:schemeClr>
                </a:gs>
                <a:gs pos="84000">
                  <a:schemeClr val="tx1">
                    <a:lumMod val="95000"/>
                    <a:lumOff val="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Ebrima" panose="02000000000000000000" pitchFamily="2" charset="0"/>
              </a:endParaRPr>
            </a:p>
          </p:txBody>
        </p:sp>
        <p:pic>
          <p:nvPicPr>
            <p:cNvPr id="82" name="Picture 2"/>
            <p:cNvPicPr>
              <a:picLocks noChangeAspect="1" noChangeArrowheads="1"/>
            </p:cNvPicPr>
            <p:nvPr/>
          </p:nvPicPr>
          <p:blipFill rotWithShape="1">
            <a:blip r:embed="rId15" cstate="print">
              <a:clrChange>
                <a:clrFrom>
                  <a:srgbClr val="000000"/>
                </a:clrFrom>
                <a:clrTo>
                  <a:srgbClr val="000000">
                    <a:alpha val="0"/>
                  </a:srgbClr>
                </a:clrTo>
              </a:clrChange>
              <a:extLst>
                <a:ext uri="{28A0092B-C50C-407E-A947-70E740481C1C}">
                  <a14:useLocalDpi xmlns:a14="http://schemas.microsoft.com/office/drawing/2010/main" val="0"/>
                </a:ext>
              </a:extLst>
            </a:blip>
            <a:srcRect r="10059"/>
            <a:stretch/>
          </p:blipFill>
          <p:spPr bwMode="auto">
            <a:xfrm>
              <a:off x="18929600" y="4406507"/>
              <a:ext cx="1835003" cy="1531499"/>
            </a:xfrm>
            <a:prstGeom prst="rect">
              <a:avLst/>
            </a:prstGeom>
            <a:noFill/>
            <a:ln>
              <a:noFill/>
            </a:ln>
            <a:effectLst>
              <a:outerShdw blurRad="165100" sx="102000" sy="102000" algn="ctr" rotWithShape="0">
                <a:prstClr val="black"/>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r="-5016"/>
          <a:stretch/>
        </p:blipFill>
        <p:spPr>
          <a:xfrm>
            <a:off x="8423365" y="3555738"/>
            <a:ext cx="2733234" cy="2194135"/>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82373" y="5589089"/>
            <a:ext cx="1408176" cy="1238836"/>
          </a:xfrm>
          <a:prstGeom prst="rect">
            <a:avLst/>
          </a:prstGeom>
        </p:spPr>
      </p:pic>
      <p:sp>
        <p:nvSpPr>
          <p:cNvPr id="85" name="Rectangle 84"/>
          <p:cNvSpPr/>
          <p:nvPr/>
        </p:nvSpPr>
        <p:spPr>
          <a:xfrm>
            <a:off x="0" y="0"/>
            <a:ext cx="12215325" cy="6858000"/>
          </a:xfrm>
          <a:prstGeom prst="rect">
            <a:avLst/>
          </a:prstGeom>
          <a:gradFill flip="none" rotWithShape="1">
            <a:gsLst>
              <a:gs pos="83000">
                <a:srgbClr val="002852">
                  <a:alpha val="10000"/>
                </a:srgbClr>
              </a:gs>
              <a:gs pos="68000">
                <a:srgbClr val="000C1A">
                  <a:alpha val="80000"/>
                </a:srgbClr>
              </a:gs>
              <a:gs pos="41000">
                <a:sysClr val="windowText" lastClr="000000">
                  <a:alpha val="80000"/>
                </a:sysClr>
              </a:gs>
              <a:gs pos="22000">
                <a:srgbClr val="002852">
                  <a:alpha val="10000"/>
                </a:srgbClr>
              </a:gs>
              <a:gs pos="0">
                <a:srgbClr val="002852">
                  <a:alpha val="70000"/>
                </a:srgbClr>
              </a:gs>
              <a:gs pos="100000">
                <a:srgbClr val="002852">
                  <a:alpha val="7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Ebrima" panose="02000000000000000000" pitchFamily="2" charset="0"/>
            </a:endParaRPr>
          </a:p>
        </p:txBody>
      </p:sp>
      <p:sp>
        <p:nvSpPr>
          <p:cNvPr id="86" name="Title 1"/>
          <p:cNvSpPr>
            <a:spLocks noGrp="1"/>
          </p:cNvSpPr>
          <p:nvPr>
            <p:ph type="ctrTitle"/>
          </p:nvPr>
        </p:nvSpPr>
        <p:spPr>
          <a:xfrm>
            <a:off x="2230411" y="2397237"/>
            <a:ext cx="7772400" cy="1470025"/>
          </a:xfrm>
        </p:spPr>
        <p:txBody>
          <a:bodyPr/>
          <a:lstStyle>
            <a:lvl1pPr>
              <a:defRPr b="1">
                <a:solidFill>
                  <a:srgbClr val="FFC000"/>
                </a:solidFill>
              </a:defRPr>
            </a:lvl1pPr>
          </a:lstStyle>
          <a:p>
            <a:r>
              <a:rPr lang="en-US"/>
              <a:t>Click to edit Master title style</a:t>
            </a:r>
          </a:p>
        </p:txBody>
      </p:sp>
      <p:sp>
        <p:nvSpPr>
          <p:cNvPr id="87" name="Subtitle 2"/>
          <p:cNvSpPr>
            <a:spLocks noGrp="1"/>
          </p:cNvSpPr>
          <p:nvPr>
            <p:ph type="subTitle" idx="1"/>
          </p:nvPr>
        </p:nvSpPr>
        <p:spPr>
          <a:xfrm>
            <a:off x="2895600" y="3886200"/>
            <a:ext cx="6400800" cy="175260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7132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220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SDL@GTL Modern">
    <p:spTree>
      <p:nvGrpSpPr>
        <p:cNvPr id="1" name=""/>
        <p:cNvGrpSpPr/>
        <p:nvPr/>
      </p:nvGrpSpPr>
      <p:grpSpPr>
        <a:xfrm>
          <a:off x="0" y="0"/>
          <a:ext cx="0" cy="0"/>
          <a:chOff x="0" y="0"/>
          <a:chExt cx="0" cy="0"/>
        </a:xfrm>
      </p:grpSpPr>
      <p:sp>
        <p:nvSpPr>
          <p:cNvPr id="53" name="Rectangle 52"/>
          <p:cNvSpPr/>
          <p:nvPr/>
        </p:nvSpPr>
        <p:spPr>
          <a:xfrm>
            <a:off x="0" y="4443556"/>
            <a:ext cx="10556473" cy="239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902"/>
          <a:stretch/>
        </p:blipFill>
        <p:spPr bwMode="auto">
          <a:xfrm>
            <a:off x="0" y="-2083"/>
            <a:ext cx="12192000" cy="68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Freeform 56"/>
          <p:cNvSpPr/>
          <p:nvPr/>
        </p:nvSpPr>
        <p:spPr>
          <a:xfrm>
            <a:off x="2649895" y="5078266"/>
            <a:ext cx="7898099" cy="1726137"/>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8619 h 1251794"/>
              <a:gd name="connsiteX1" fmla="*/ 1735724 w 1739208"/>
              <a:gd name="connsiteY1" fmla="*/ 1251794 h 1251794"/>
              <a:gd name="connsiteX2" fmla="*/ 1739072 w 1739208"/>
              <a:gd name="connsiteY2" fmla="*/ 4019 h 1251794"/>
              <a:gd name="connsiteX3" fmla="*/ 0 w 1739208"/>
              <a:gd name="connsiteY3" fmla="*/ 1248619 h 1251794"/>
              <a:gd name="connsiteX0" fmla="*/ 0 w 1546856"/>
              <a:gd name="connsiteY0" fmla="*/ 1248619 h 1251794"/>
              <a:gd name="connsiteX1" fmla="*/ 1543372 w 1546856"/>
              <a:gd name="connsiteY1" fmla="*/ 1251794 h 1251794"/>
              <a:gd name="connsiteX2" fmla="*/ 1546720 w 1546856"/>
              <a:gd name="connsiteY2" fmla="*/ 4019 h 1251794"/>
              <a:gd name="connsiteX3" fmla="*/ 0 w 1546856"/>
              <a:gd name="connsiteY3" fmla="*/ 1248619 h 1251794"/>
              <a:gd name="connsiteX0" fmla="*/ 0 w 1449600"/>
              <a:gd name="connsiteY0" fmla="*/ 1248619 h 1251794"/>
              <a:gd name="connsiteX1" fmla="*/ 1446116 w 1449600"/>
              <a:gd name="connsiteY1" fmla="*/ 1251794 h 1251794"/>
              <a:gd name="connsiteX2" fmla="*/ 1449464 w 1449600"/>
              <a:gd name="connsiteY2" fmla="*/ 4019 h 1251794"/>
              <a:gd name="connsiteX3" fmla="*/ 0 w 1449600"/>
              <a:gd name="connsiteY3" fmla="*/ 1248619 h 1251794"/>
              <a:gd name="connsiteX0" fmla="*/ 0 w 1456084"/>
              <a:gd name="connsiteY0" fmla="*/ 1257028 h 1257029"/>
              <a:gd name="connsiteX1" fmla="*/ 1452600 w 1456084"/>
              <a:gd name="connsiteY1" fmla="*/ 1251765 h 1257029"/>
              <a:gd name="connsiteX2" fmla="*/ 1455948 w 1456084"/>
              <a:gd name="connsiteY2" fmla="*/ 3990 h 1257029"/>
              <a:gd name="connsiteX3" fmla="*/ 0 w 1456084"/>
              <a:gd name="connsiteY3" fmla="*/ 1257028 h 1257029"/>
            </a:gdLst>
            <a:ahLst/>
            <a:cxnLst>
              <a:cxn ang="0">
                <a:pos x="connsiteX0" y="connsiteY0"/>
              </a:cxn>
              <a:cxn ang="0">
                <a:pos x="connsiteX1" y="connsiteY1"/>
              </a:cxn>
              <a:cxn ang="0">
                <a:pos x="connsiteX2" y="connsiteY2"/>
              </a:cxn>
              <a:cxn ang="0">
                <a:pos x="connsiteX3" y="connsiteY3"/>
              </a:cxn>
            </a:cxnLst>
            <a:rect l="l" t="t" r="r" b="b"/>
            <a:pathLst>
              <a:path w="1456084" h="1257029">
                <a:moveTo>
                  <a:pt x="0" y="1257028"/>
                </a:moveTo>
                <a:lnTo>
                  <a:pt x="1452600" y="1251765"/>
                </a:lnTo>
                <a:cubicBezTo>
                  <a:pt x="1451542" y="835840"/>
                  <a:pt x="1457006" y="419915"/>
                  <a:pt x="1455948" y="3990"/>
                </a:cubicBezTo>
                <a:cubicBezTo>
                  <a:pt x="660893" y="-73638"/>
                  <a:pt x="1019724" y="1004420"/>
                  <a:pt x="0" y="1257028"/>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dist="38100" dir="13500000" sx="116000" sy="116000" algn="br" rotWithShape="0">
              <a:srgbClr val="4F81BD">
                <a:alpha val="9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8" name="Freeform 57"/>
          <p:cNvSpPr/>
          <p:nvPr/>
        </p:nvSpPr>
        <p:spPr>
          <a:xfrm>
            <a:off x="5062222" y="4082903"/>
            <a:ext cx="5485774" cy="2714273"/>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870180" y="160867"/>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393700" dist="38100" dir="13500000" sx="116000" sy="116000" algn="br" rotWithShape="0">
              <a:sysClr val="windowText" lastClr="000000">
                <a:alpha val="96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9" name="Freeform 58"/>
          <p:cNvSpPr/>
          <p:nvPr/>
        </p:nvSpPr>
        <p:spPr>
          <a:xfrm>
            <a:off x="3784981" y="3098391"/>
            <a:ext cx="8430344" cy="3764274"/>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1169109" y="849639"/>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63500" dist="38100" dir="13500000" sx="116000" sy="116000" algn="br" rotWithShape="0">
              <a:srgbClr val="4F81BD">
                <a:alpha val="6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t="21965" r="667"/>
          <a:stretch/>
        </p:blipFill>
        <p:spPr>
          <a:xfrm>
            <a:off x="8506899" y="16202"/>
            <a:ext cx="2346431" cy="1568387"/>
          </a:xfrm>
          <a:prstGeom prst="rect">
            <a:avLst/>
          </a:prstGeom>
          <a:effectLst>
            <a:outerShdw blurRad="419100" sx="111000" sy="111000" algn="ctr" rotWithShape="0">
              <a:sysClr val="windowText" lastClr="000000">
                <a:alpha val="88000"/>
              </a:sysClr>
            </a:outerShdw>
          </a:effectLst>
        </p:spPr>
      </p:pic>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r="14078"/>
          <a:stretch/>
        </p:blipFill>
        <p:spPr>
          <a:xfrm>
            <a:off x="6789272" y="688696"/>
            <a:ext cx="2057400" cy="1986955"/>
          </a:xfrm>
          <a:prstGeom prst="rect">
            <a:avLst/>
          </a:prstGeom>
          <a:effectLst>
            <a:outerShdw blurRad="419100" sx="111000" sy="111000" algn="ctr" rotWithShape="0">
              <a:sysClr val="windowText" lastClr="000000">
                <a:alpha val="88000"/>
              </a:sysClr>
            </a:outerShdw>
          </a:effectLst>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5758" y="4631139"/>
            <a:ext cx="2474076" cy="2127246"/>
          </a:xfrm>
          <a:prstGeom prst="rect">
            <a:avLst/>
          </a:prstGeom>
          <a:effectLst>
            <a:outerShdw blurRad="419100" sx="111000" sy="111000" algn="ctr" rotWithShape="0">
              <a:sysClr val="windowText" lastClr="000000">
                <a:alpha val="88000"/>
              </a:sysClr>
            </a:outerShdw>
          </a:effectLst>
        </p:spPr>
      </p:pic>
      <p:pic>
        <p:nvPicPr>
          <p:cNvPr id="64" name="Picture 63"/>
          <p:cNvPicPr>
            <a:picLocks noChangeAspect="1"/>
          </p:cNvPicPr>
          <p:nvPr/>
        </p:nvPicPr>
        <p:blipFill rotWithShape="1">
          <a:blip r:embed="rId6" cstate="print">
            <a:extLst>
              <a:ext uri="{28A0092B-C50C-407E-A947-70E740481C1C}">
                <a14:useLocalDpi xmlns:a14="http://schemas.microsoft.com/office/drawing/2010/main" val="0"/>
              </a:ext>
            </a:extLst>
          </a:blip>
          <a:srcRect r="130" b="41751"/>
          <a:stretch/>
        </p:blipFill>
        <p:spPr>
          <a:xfrm>
            <a:off x="8566793" y="5648801"/>
            <a:ext cx="2268157" cy="1145237"/>
          </a:xfrm>
          <a:prstGeom prst="rect">
            <a:avLst/>
          </a:prstGeom>
          <a:effectLst>
            <a:outerShdw blurRad="419100" sx="111000" sy="111000" algn="ctr" rotWithShape="0">
              <a:sysClr val="windowText" lastClr="000000">
                <a:alpha val="88000"/>
              </a:sysClr>
            </a:outerShdw>
          </a:effectLst>
        </p:spPr>
      </p:pic>
      <p:pic>
        <p:nvPicPr>
          <p:cNvPr id="65" name="Picture 64"/>
          <p:cNvPicPr>
            <a:picLocks noChangeAspect="1"/>
          </p:cNvPicPr>
          <p:nvPr/>
        </p:nvPicPr>
        <p:blipFill rotWithShape="1">
          <a:blip r:embed="rId7" cstate="print">
            <a:extLst>
              <a:ext uri="{28A0092B-C50C-407E-A947-70E740481C1C}">
                <a14:useLocalDpi xmlns:a14="http://schemas.microsoft.com/office/drawing/2010/main" val="0"/>
              </a:ext>
            </a:extLst>
          </a:blip>
          <a:srcRect t="55579"/>
          <a:stretch/>
        </p:blipFill>
        <p:spPr>
          <a:xfrm>
            <a:off x="3960416" y="16202"/>
            <a:ext cx="1406134" cy="524520"/>
          </a:xfrm>
          <a:prstGeom prst="rect">
            <a:avLst/>
          </a:prstGeom>
          <a:effectLst>
            <a:outerShdw blurRad="215900" sx="108000" sy="108000" algn="ctr" rotWithShape="0">
              <a:sysClr val="windowText" lastClr="000000">
                <a:alpha val="80000"/>
              </a:sysClr>
            </a:outerShdw>
          </a:effectLst>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t="40979"/>
          <a:stretch/>
        </p:blipFill>
        <p:spPr>
          <a:xfrm>
            <a:off x="7151807" y="16202"/>
            <a:ext cx="1188292" cy="615561"/>
          </a:xfrm>
          <a:prstGeom prst="rect">
            <a:avLst/>
          </a:prstGeom>
          <a:effectLst>
            <a:outerShdw blurRad="215900" sx="108000" sy="108000" algn="ctr" rotWithShape="0">
              <a:sysClr val="windowText" lastClr="000000">
                <a:alpha val="80000"/>
              </a:sysClr>
            </a:outerShdw>
          </a:effectLst>
        </p:spPr>
      </p:pic>
      <p:pic>
        <p:nvPicPr>
          <p:cNvPr id="67" name="Picture 66"/>
          <p:cNvPicPr>
            <a:picLocks noChangeAspect="1"/>
          </p:cNvPicPr>
          <p:nvPr/>
        </p:nvPicPr>
        <p:blipFill rotWithShape="1">
          <a:blip r:embed="rId9" cstate="print">
            <a:extLst>
              <a:ext uri="{28A0092B-C50C-407E-A947-70E740481C1C}">
                <a14:useLocalDpi xmlns:a14="http://schemas.microsoft.com/office/drawing/2010/main" val="0"/>
              </a:ext>
            </a:extLst>
          </a:blip>
          <a:srcRect t="3140"/>
          <a:stretch/>
        </p:blipFill>
        <p:spPr>
          <a:xfrm>
            <a:off x="2739464" y="16201"/>
            <a:ext cx="1431882" cy="1164680"/>
          </a:xfrm>
          <a:prstGeom prst="rect">
            <a:avLst/>
          </a:prstGeom>
          <a:effectLst>
            <a:outerShdw blurRad="215900" sx="108000" sy="108000" algn="ctr" rotWithShape="0">
              <a:sysClr val="windowText" lastClr="000000">
                <a:alpha val="80000"/>
              </a:sysClr>
            </a:outerShdw>
          </a:effectLst>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1142" y="5078226"/>
            <a:ext cx="1422160" cy="1133225"/>
          </a:xfrm>
          <a:prstGeom prst="rect">
            <a:avLst/>
          </a:prstGeom>
          <a:effectLst>
            <a:outerShdw blurRad="215900" sx="108000" sy="108000" algn="ctr" rotWithShape="0">
              <a:sysClr val="windowText" lastClr="000000">
                <a:alpha val="80000"/>
              </a:sysClr>
            </a:outerShdw>
          </a:effectLst>
        </p:spPr>
      </p:pic>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3760" y="5709457"/>
            <a:ext cx="1313312" cy="1102860"/>
          </a:xfrm>
          <a:prstGeom prst="rect">
            <a:avLst/>
          </a:prstGeom>
          <a:effectLst>
            <a:outerShdw blurRad="215900" sx="108000" sy="108000" algn="ctr" rotWithShape="0">
              <a:sysClr val="windowText" lastClr="000000">
                <a:alpha val="80000"/>
              </a:sysClr>
            </a:outerShdw>
          </a:effectLst>
        </p:spPr>
      </p:pic>
      <p:pic>
        <p:nvPicPr>
          <p:cNvPr id="70" name="Picture 69"/>
          <p:cNvPicPr>
            <a:picLocks noChangeAspect="1"/>
          </p:cNvPicPr>
          <p:nvPr/>
        </p:nvPicPr>
        <p:blipFill rotWithShape="1">
          <a:blip r:embed="rId12" cstate="print">
            <a:extLst>
              <a:ext uri="{28A0092B-C50C-407E-A947-70E740481C1C}">
                <a14:useLocalDpi xmlns:a14="http://schemas.microsoft.com/office/drawing/2010/main" val="0"/>
              </a:ext>
            </a:extLst>
          </a:blip>
          <a:srcRect l="2300"/>
          <a:stretch/>
        </p:blipFill>
        <p:spPr>
          <a:xfrm>
            <a:off x="1157934" y="392486"/>
            <a:ext cx="1858741" cy="1630052"/>
          </a:xfrm>
          <a:prstGeom prst="rect">
            <a:avLst/>
          </a:prstGeom>
          <a:effectLst>
            <a:outerShdw blurRad="215900" sx="108000" sy="108000" algn="ctr" rotWithShape="0">
              <a:sysClr val="windowText" lastClr="000000">
                <a:alpha val="80000"/>
              </a:sysClr>
            </a:outerShdw>
          </a:effectLst>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71578" y="579666"/>
            <a:ext cx="1563059" cy="1327553"/>
          </a:xfrm>
          <a:prstGeom prst="rect">
            <a:avLst/>
          </a:prstGeom>
          <a:effectLst>
            <a:outerShdw blurRad="215900" sx="108000" sy="108000" algn="ctr" rotWithShape="0">
              <a:sysClr val="windowText" lastClr="000000">
                <a:alpha val="80000"/>
              </a:sysClr>
            </a:outerShdw>
          </a:effectLst>
        </p:spPr>
      </p:pic>
      <p:sp>
        <p:nvSpPr>
          <p:cNvPr id="72" name="Hexagon 71"/>
          <p:cNvSpPr/>
          <p:nvPr/>
        </p:nvSpPr>
        <p:spPr>
          <a:xfrm>
            <a:off x="5290349" y="1673006"/>
            <a:ext cx="1944624" cy="1656804"/>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7200000" scaled="0"/>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3" name="Hexagon 72"/>
          <p:cNvSpPr/>
          <p:nvPr/>
        </p:nvSpPr>
        <p:spPr>
          <a:xfrm>
            <a:off x="6820597" y="2646961"/>
            <a:ext cx="2127352" cy="1812489"/>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08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4" name="Hexagon 73"/>
          <p:cNvSpPr/>
          <p:nvPr/>
        </p:nvSpPr>
        <p:spPr>
          <a:xfrm>
            <a:off x="2668372" y="1322829"/>
            <a:ext cx="1587834" cy="1352822"/>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54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5" name="Hexagon 74"/>
          <p:cNvSpPr/>
          <p:nvPr/>
        </p:nvSpPr>
        <p:spPr>
          <a:xfrm>
            <a:off x="5603043" y="4567410"/>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6" name="Hexagon 75"/>
          <p:cNvSpPr/>
          <p:nvPr/>
        </p:nvSpPr>
        <p:spPr>
          <a:xfrm>
            <a:off x="3346072" y="4588927"/>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7" name="Hexagon 76"/>
          <p:cNvSpPr/>
          <p:nvPr/>
        </p:nvSpPr>
        <p:spPr>
          <a:xfrm>
            <a:off x="2308301" y="5169885"/>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8" name="Hexagon 77"/>
          <p:cNvSpPr/>
          <p:nvPr/>
        </p:nvSpPr>
        <p:spPr>
          <a:xfrm>
            <a:off x="1489848" y="5883954"/>
            <a:ext cx="979791" cy="834775"/>
          </a:xfrm>
          <a:prstGeom prst="hexagon">
            <a:avLst/>
          </a:prstGeom>
          <a:noFill/>
          <a:ln w="25400" cap="flat" cmpd="sng" algn="ctr">
            <a:gradFill flip="none" rotWithShape="1">
              <a:gsLst>
                <a:gs pos="0">
                  <a:srgbClr val="1F497D"/>
                </a:gs>
                <a:gs pos="100000">
                  <a:srgbClr val="1F497D"/>
                </a:gs>
                <a:gs pos="100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79" name="Picture 78"/>
          <p:cNvPicPr>
            <a:picLocks noChangeAspect="1"/>
          </p:cNvPicPr>
          <p:nvPr/>
        </p:nvPicPr>
        <p:blipFill rotWithShape="1">
          <a:blip r:embed="rId14" cstate="print">
            <a:extLst>
              <a:ext uri="{28A0092B-C50C-407E-A947-70E740481C1C}">
                <a14:useLocalDpi xmlns:a14="http://schemas.microsoft.com/office/drawing/2010/main" val="0"/>
              </a:ext>
            </a:extLst>
          </a:blip>
          <a:srcRect t="21923"/>
          <a:stretch/>
        </p:blipFill>
        <p:spPr>
          <a:xfrm>
            <a:off x="4996599" y="-2083"/>
            <a:ext cx="2452750" cy="1670201"/>
          </a:xfrm>
          <a:prstGeom prst="rect">
            <a:avLst/>
          </a:prstGeom>
        </p:spPr>
      </p:pic>
      <p:grpSp>
        <p:nvGrpSpPr>
          <p:cNvPr id="80" name="Group 79"/>
          <p:cNvGrpSpPr/>
          <p:nvPr/>
        </p:nvGrpSpPr>
        <p:grpSpPr>
          <a:xfrm>
            <a:off x="8646203" y="1584589"/>
            <a:ext cx="2141660" cy="1863320"/>
            <a:chOff x="18886571" y="4406507"/>
            <a:chExt cx="2111152" cy="1858504"/>
          </a:xfrm>
        </p:grpSpPr>
        <p:sp>
          <p:nvSpPr>
            <p:cNvPr id="81" name="Hexagon 80"/>
            <p:cNvSpPr/>
            <p:nvPr/>
          </p:nvSpPr>
          <p:spPr>
            <a:xfrm>
              <a:off x="18886571" y="4445051"/>
              <a:ext cx="2111152" cy="1819960"/>
            </a:xfrm>
            <a:prstGeom prst="hexagon">
              <a:avLst>
                <a:gd name="adj" fmla="val 27050"/>
                <a:gd name="vf" fmla="val 115470"/>
              </a:avLst>
            </a:prstGeom>
            <a:gradFill flip="none" rotWithShape="1">
              <a:gsLst>
                <a:gs pos="18000">
                  <a:schemeClr val="accent1">
                    <a:lumMod val="60000"/>
                    <a:lumOff val="40000"/>
                  </a:schemeClr>
                </a:gs>
                <a:gs pos="84000">
                  <a:schemeClr val="tx1">
                    <a:lumMod val="95000"/>
                    <a:lumOff val="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p:cNvPicPr>
              <a:picLocks noChangeAspect="1" noChangeArrowheads="1"/>
            </p:cNvPicPr>
            <p:nvPr/>
          </p:nvPicPr>
          <p:blipFill rotWithShape="1">
            <a:blip r:embed="rId15" cstate="print">
              <a:clrChange>
                <a:clrFrom>
                  <a:srgbClr val="000000"/>
                </a:clrFrom>
                <a:clrTo>
                  <a:srgbClr val="000000">
                    <a:alpha val="0"/>
                  </a:srgbClr>
                </a:clrTo>
              </a:clrChange>
              <a:extLst>
                <a:ext uri="{28A0092B-C50C-407E-A947-70E740481C1C}">
                  <a14:useLocalDpi xmlns:a14="http://schemas.microsoft.com/office/drawing/2010/main" val="0"/>
                </a:ext>
              </a:extLst>
            </a:blip>
            <a:srcRect r="10059"/>
            <a:stretch/>
          </p:blipFill>
          <p:spPr bwMode="auto">
            <a:xfrm>
              <a:off x="18929600" y="4406507"/>
              <a:ext cx="1835003" cy="1531499"/>
            </a:xfrm>
            <a:prstGeom prst="rect">
              <a:avLst/>
            </a:prstGeom>
            <a:noFill/>
            <a:ln>
              <a:noFill/>
            </a:ln>
            <a:effectLst>
              <a:outerShdw blurRad="165100" sx="102000" sy="102000" algn="ctr" rotWithShape="0">
                <a:prstClr val="black"/>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r="-5016"/>
          <a:stretch/>
        </p:blipFill>
        <p:spPr>
          <a:xfrm>
            <a:off x="8423365" y="3555738"/>
            <a:ext cx="2733234" cy="2194135"/>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82373" y="5589089"/>
            <a:ext cx="1408176" cy="1238836"/>
          </a:xfrm>
          <a:prstGeom prst="rect">
            <a:avLst/>
          </a:prstGeom>
        </p:spPr>
      </p:pic>
      <p:sp>
        <p:nvSpPr>
          <p:cNvPr id="85" name="Rectangle 84"/>
          <p:cNvSpPr/>
          <p:nvPr/>
        </p:nvSpPr>
        <p:spPr>
          <a:xfrm>
            <a:off x="0" y="0"/>
            <a:ext cx="12215325" cy="6858000"/>
          </a:xfrm>
          <a:prstGeom prst="rect">
            <a:avLst/>
          </a:prstGeom>
          <a:gradFill flip="none" rotWithShape="1">
            <a:gsLst>
              <a:gs pos="83000">
                <a:srgbClr val="002852">
                  <a:alpha val="10000"/>
                </a:srgbClr>
              </a:gs>
              <a:gs pos="68000">
                <a:srgbClr val="000C1A">
                  <a:alpha val="80000"/>
                </a:srgbClr>
              </a:gs>
              <a:gs pos="41000">
                <a:sysClr val="windowText" lastClr="000000">
                  <a:alpha val="80000"/>
                </a:sysClr>
              </a:gs>
              <a:gs pos="22000">
                <a:srgbClr val="002852">
                  <a:alpha val="10000"/>
                </a:srgbClr>
              </a:gs>
              <a:gs pos="0">
                <a:srgbClr val="002852">
                  <a:alpha val="70000"/>
                </a:srgbClr>
              </a:gs>
              <a:gs pos="100000">
                <a:srgbClr val="002852">
                  <a:alpha val="7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86" name="Title 1"/>
          <p:cNvSpPr>
            <a:spLocks noGrp="1"/>
          </p:cNvSpPr>
          <p:nvPr>
            <p:ph type="ctrTitle"/>
          </p:nvPr>
        </p:nvSpPr>
        <p:spPr>
          <a:xfrm>
            <a:off x="2230411" y="2397237"/>
            <a:ext cx="7772400" cy="1470025"/>
          </a:xfrm>
        </p:spPr>
        <p:txBody>
          <a:bodyPr/>
          <a:lstStyle>
            <a:lvl1pPr>
              <a:defRPr b="1">
                <a:solidFill>
                  <a:srgbClr val="FFC000"/>
                </a:solidFill>
              </a:defRPr>
            </a:lvl1pPr>
          </a:lstStyle>
          <a:p>
            <a:r>
              <a:rPr lang="en-US"/>
              <a:t>Click to edit Master title style</a:t>
            </a:r>
          </a:p>
        </p:txBody>
      </p:sp>
      <p:sp>
        <p:nvSpPr>
          <p:cNvPr id="87" name="Subtitle 2"/>
          <p:cNvSpPr>
            <a:spLocks noGrp="1"/>
          </p:cNvSpPr>
          <p:nvPr>
            <p:ph type="subTitle" idx="1"/>
          </p:nvPr>
        </p:nvSpPr>
        <p:spPr>
          <a:xfrm>
            <a:off x="2895600" y="3886200"/>
            <a:ext cx="6400800" cy="175260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05845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9705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a:solidFill>
                  <a:schemeClr val="bg1"/>
                </a:solidFill>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930557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BACK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499239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3_METH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693699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RES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8"/>
            <a:ext cx="11040818" cy="5186138"/>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39537" y="735330"/>
            <a:ext cx="2452463"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1831293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5_CON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39537" y="735330"/>
            <a:ext cx="2452463"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742950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WP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921951" y="733306"/>
            <a:ext cx="4016524" cy="338554"/>
          </a:xfrm>
          <a:prstGeom prst="rect">
            <a:avLst/>
          </a:prstGeom>
          <a:noFill/>
        </p:spPr>
        <p:txBody>
          <a:bodyPr wrap="square" rtlCol="0">
            <a:spAutoFit/>
          </a:bodyPr>
          <a:lstStyle/>
          <a:p>
            <a:pPr algn="r"/>
            <a:r>
              <a:rPr lang="en-US" sz="1600"/>
              <a:t>WP2:</a:t>
            </a:r>
            <a:r>
              <a:rPr lang="en-US" sz="1600" baseline="0"/>
              <a:t> Existing Forecast Overview</a:t>
            </a:r>
            <a:endParaRPr lang="en-US" sz="1600"/>
          </a:p>
        </p:txBody>
      </p:sp>
    </p:spTree>
    <p:extLst>
      <p:ext uri="{BB962C8B-B14F-4D97-AF65-F5344CB8AC3E}">
        <p14:creationId xmlns:p14="http://schemas.microsoft.com/office/powerpoint/2010/main" val="222592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WP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70677" y="733306"/>
            <a:ext cx="3948157" cy="338554"/>
          </a:xfrm>
          <a:prstGeom prst="rect">
            <a:avLst/>
          </a:prstGeom>
          <a:noFill/>
        </p:spPr>
        <p:txBody>
          <a:bodyPr wrap="square" rtlCol="0">
            <a:spAutoFit/>
          </a:bodyPr>
          <a:lstStyle/>
          <a:p>
            <a:pPr algn="r"/>
            <a:r>
              <a:rPr lang="en-US" sz="1600" b="1"/>
              <a:t>WP3: Develop Forecasting Capability</a:t>
            </a:r>
            <a:endParaRPr lang="en-US" sz="1600"/>
          </a:p>
        </p:txBody>
      </p:sp>
    </p:spTree>
    <p:extLst>
      <p:ext uri="{BB962C8B-B14F-4D97-AF65-F5344CB8AC3E}">
        <p14:creationId xmlns:p14="http://schemas.microsoft.com/office/powerpoint/2010/main" val="103724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00469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WP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96315" y="733306"/>
            <a:ext cx="3922519" cy="338554"/>
          </a:xfrm>
          <a:prstGeom prst="rect">
            <a:avLst/>
          </a:prstGeom>
          <a:noFill/>
        </p:spPr>
        <p:txBody>
          <a:bodyPr wrap="square" rtlCol="0">
            <a:spAutoFit/>
          </a:bodyPr>
          <a:lstStyle/>
          <a:p>
            <a:pPr algn="r"/>
            <a:r>
              <a:rPr lang="en-US" sz="1600" b="1"/>
              <a:t>WP4: Develop Fleet-Level Scenarios</a:t>
            </a:r>
            <a:endParaRPr lang="en-US" sz="1600"/>
          </a:p>
        </p:txBody>
      </p:sp>
    </p:spTree>
    <p:extLst>
      <p:ext uri="{BB962C8B-B14F-4D97-AF65-F5344CB8AC3E}">
        <p14:creationId xmlns:p14="http://schemas.microsoft.com/office/powerpoint/2010/main" val="699140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28054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3023" y="645143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96511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3023" y="645143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99108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4033023" y="645143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2589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a:solidFill>
                  <a:schemeClr val="bg1"/>
                </a:solidFill>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82593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BACK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96994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METH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3972577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RES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8"/>
            <a:ext cx="11040818" cy="5186138"/>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39537" y="735330"/>
            <a:ext cx="2452463"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796645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CON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RESULTS</a:t>
            </a:r>
          </a:p>
        </p:txBody>
      </p:sp>
      <p:sp>
        <p:nvSpPr>
          <p:cNvPr id="11" name="Rectangle 10"/>
          <p:cNvSpPr/>
          <p:nvPr userDrawn="1"/>
        </p:nvSpPr>
        <p:spPr>
          <a:xfrm>
            <a:off x="9739537" y="735330"/>
            <a:ext cx="2452463"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63962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9085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903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microsoft.com/office/2007/relationships/hdphoto" Target="../media/hdphoto1.wdp"/><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image" Target="../media/image3.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136124" y="6369850"/>
            <a:ext cx="3159485" cy="365760"/>
          </a:xfrm>
          <a:prstGeom prst="rect">
            <a:avLst/>
          </a:prstGeom>
        </p:spPr>
      </p:pic>
      <p:pic>
        <p:nvPicPr>
          <p:cNvPr id="10" name="Picture 2"/>
          <p:cNvPicPr>
            <a:picLocks noChangeAspect="1" noChangeArrowheads="1"/>
          </p:cNvPicPr>
          <p:nvPr/>
        </p:nvPicPr>
        <p:blipFill>
          <a:blip r:embed="rId13" cstate="screen">
            <a:extLst>
              <a:ext uri="{BEBA8EAE-BF5A-486C-A8C5-ECC9F3942E4B}">
                <a14:imgProps xmlns:a14="http://schemas.microsoft.com/office/drawing/2010/main">
                  <a14:imgLayer r:embed="rId14">
                    <a14:imgEffect>
                      <a14:sharpenSoften amount="-25000"/>
                    </a14:imgEffect>
                    <a14:imgEffect>
                      <a14:colorTemperature colorTemp="3284"/>
                    </a14:imgEffect>
                    <a14:imgEffect>
                      <a14:saturation sat="65000"/>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12182688" cy="73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 y="-1979"/>
            <a:ext cx="12191998" cy="739121"/>
          </a:xfrm>
          <a:prstGeom prst="rect">
            <a:avLst/>
          </a:prstGeom>
          <a:gradFill flip="none" rotWithShape="1">
            <a:gsLst>
              <a:gs pos="0">
                <a:srgbClr val="0593D1">
                  <a:alpha val="55000"/>
                </a:srgbClr>
              </a:gs>
              <a:gs pos="100000">
                <a:srgbClr val="0583B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i="0">
              <a:solidFill>
                <a:srgbClr val="FFFFFF"/>
              </a:solidFill>
              <a:latin typeface="Ebrima" panose="02000000000000000000" pitchFamily="2" charset="0"/>
            </a:endParaRPr>
          </a:p>
        </p:txBody>
      </p:sp>
      <p:sp>
        <p:nvSpPr>
          <p:cNvPr id="2" name="Title Placeholder 1"/>
          <p:cNvSpPr>
            <a:spLocks noGrp="1"/>
          </p:cNvSpPr>
          <p:nvPr>
            <p:ph type="title"/>
          </p:nvPr>
        </p:nvSpPr>
        <p:spPr>
          <a:xfrm>
            <a:off x="273464" y="1"/>
            <a:ext cx="11910605" cy="739126"/>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75591" y="914400"/>
            <a:ext cx="11040818" cy="53623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727681" y="6370485"/>
            <a:ext cx="2743200" cy="365125"/>
          </a:xfrm>
          <a:prstGeom prst="rect">
            <a:avLst/>
          </a:prstGeom>
        </p:spPr>
        <p:txBody>
          <a:bodyPr vert="horz" lIns="91440" tIns="45720" rIns="91440" bIns="45720" rtlCol="0" anchor="ctr"/>
          <a:lstStyle>
            <a:lvl1pPr algn="ctr">
              <a:defRPr sz="1200">
                <a:solidFill>
                  <a:schemeClr val="tx1"/>
                </a:solidFill>
              </a:defRPr>
            </a:lvl1pPr>
          </a:lstStyle>
          <a:p>
            <a:fld id="{48F63A3B-78C7-47BE-AE5E-E10140E04643}" type="slidenum">
              <a:rPr lang="en-US" smtClean="0"/>
              <a:t>‹#›</a:t>
            </a:fld>
            <a:endParaRPr lang="en-US"/>
          </a:p>
        </p:txBody>
      </p:sp>
      <p:pic>
        <p:nvPicPr>
          <p:cNvPr id="9" name="Picture 8" descr="Image result for Clean Sky logo vector image">
            <a:extLst>
              <a:ext uri="{FF2B5EF4-FFF2-40B4-BE49-F238E27FC236}">
                <a16:creationId xmlns:a16="http://schemas.microsoft.com/office/drawing/2014/main" id="{5361C745-5C42-7348-8DFE-CE25F881C343}"/>
              </a:ext>
            </a:extLst>
          </p:cNvPr>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r="10013"/>
          <a:stretch/>
        </p:blipFill>
        <p:spPr bwMode="auto">
          <a:xfrm>
            <a:off x="10137759" y="6172867"/>
            <a:ext cx="1023586" cy="6611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eu logo">
            <a:extLst>
              <a:ext uri="{FF2B5EF4-FFF2-40B4-BE49-F238E27FC236}">
                <a16:creationId xmlns:a16="http://schemas.microsoft.com/office/drawing/2014/main" id="{925DA760-3C16-154B-8F16-164F50196BEA}"/>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229711" y="6220012"/>
            <a:ext cx="773396" cy="51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10861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hf hdr="0" ftr="0" dt="0"/>
  <p:txStyles>
    <p:titleStyle>
      <a:lvl1pPr algn="l" defTabSz="914400" rtl="0" eaLnBrk="1" latinLnBrk="0" hangingPunct="1">
        <a:lnSpc>
          <a:spcPct val="90000"/>
        </a:lnSpc>
        <a:spcBef>
          <a:spcPct val="0"/>
        </a:spcBef>
        <a:buNone/>
        <a:defRPr sz="2800" kern="1200">
          <a:solidFill>
            <a:schemeClr val="bg1"/>
          </a:solidFill>
          <a:latin typeface="Ebrima" panose="02000000000000000000" pitchFamily="2" charset="0"/>
          <a:ea typeface="Ebrima" panose="02000000000000000000" pitchFamily="2" charset="0"/>
          <a:cs typeface="Ebrima" panose="02000000000000000000"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195946" y="6324694"/>
            <a:ext cx="3159485" cy="365760"/>
          </a:xfrm>
          <a:prstGeom prst="rect">
            <a:avLst/>
          </a:prstGeom>
        </p:spPr>
      </p:pic>
      <p:pic>
        <p:nvPicPr>
          <p:cNvPr id="10" name="Picture 2"/>
          <p:cNvPicPr>
            <a:picLocks noChangeAspect="1" noChangeArrowheads="1"/>
          </p:cNvPicPr>
          <p:nvPr/>
        </p:nvPicPr>
        <p:blipFill>
          <a:blip r:embed="rId17" cstate="screen">
            <a:extLst>
              <a:ext uri="{BEBA8EAE-BF5A-486C-A8C5-ECC9F3942E4B}">
                <a14:imgProps xmlns:a14="http://schemas.microsoft.com/office/drawing/2010/main">
                  <a14:imgLayer r:embed="rId18">
                    <a14:imgEffect>
                      <a14:sharpenSoften amount="-25000"/>
                    </a14:imgEffect>
                    <a14:imgEffect>
                      <a14:colorTemperature colorTemp="3284"/>
                    </a14:imgEffect>
                    <a14:imgEffect>
                      <a14:saturation sat="65000"/>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12182688" cy="73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 y="-1979"/>
            <a:ext cx="12191998" cy="739121"/>
          </a:xfrm>
          <a:prstGeom prst="rect">
            <a:avLst/>
          </a:prstGeom>
          <a:gradFill flip="none" rotWithShape="1">
            <a:gsLst>
              <a:gs pos="0">
                <a:srgbClr val="0593D1">
                  <a:alpha val="55000"/>
                </a:srgbClr>
              </a:gs>
              <a:gs pos="100000">
                <a:srgbClr val="0583B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Title Placeholder 1"/>
          <p:cNvSpPr>
            <a:spLocks noGrp="1"/>
          </p:cNvSpPr>
          <p:nvPr>
            <p:ph type="title"/>
          </p:nvPr>
        </p:nvSpPr>
        <p:spPr>
          <a:xfrm>
            <a:off x="273464" y="1"/>
            <a:ext cx="11910605" cy="739126"/>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75591" y="914400"/>
            <a:ext cx="11040818" cy="53623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727681" y="6370485"/>
            <a:ext cx="2743200" cy="365125"/>
          </a:xfrm>
          <a:prstGeom prst="rect">
            <a:avLst/>
          </a:prstGeom>
        </p:spPr>
        <p:txBody>
          <a:bodyPr vert="horz" lIns="91440" tIns="45720" rIns="91440" bIns="45720" rtlCol="0" anchor="ctr"/>
          <a:lstStyle>
            <a:lvl1pPr algn="ctr">
              <a:defRPr sz="1200">
                <a:solidFill>
                  <a:schemeClr val="tx1"/>
                </a:solidFill>
              </a:defRPr>
            </a:lvl1pPr>
          </a:lstStyle>
          <a:p>
            <a:fld id="{48F63A3B-78C7-47BE-AE5E-E10140E04643}" type="slidenum">
              <a:rPr lang="en-US" smtClean="0"/>
              <a:t>‹#›</a:t>
            </a:fld>
            <a:endParaRPr lang="en-US"/>
          </a:p>
        </p:txBody>
      </p:sp>
      <p:pic>
        <p:nvPicPr>
          <p:cNvPr id="34" name="Picture 8" descr="Image result for Clean Sky logo vector image"/>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10013"/>
          <a:stretch/>
        </p:blipFill>
        <p:spPr bwMode="auto">
          <a:xfrm>
            <a:off x="10137759" y="6172867"/>
            <a:ext cx="1023586" cy="661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229711" y="6220012"/>
            <a:ext cx="773396" cy="51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6761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l" defTabSz="914400" rtl="0" eaLnBrk="1" latinLnBrk="0" hangingPunct="1">
        <a:lnSpc>
          <a:spcPct val="90000"/>
        </a:lnSpc>
        <a:spcBef>
          <a:spcPct val="0"/>
        </a:spcBef>
        <a:buNone/>
        <a:defRPr sz="2400" b="1" kern="1200">
          <a:solidFill>
            <a:schemeClr val="bg1"/>
          </a:solidFill>
          <a:latin typeface="Ebrima" panose="02000000000000000000" pitchFamily="2" charset="0"/>
          <a:ea typeface="Ebrima" panose="02000000000000000000" pitchFamily="2" charset="0"/>
          <a:cs typeface="Ebrima" panose="02000000000000000000"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0.xml"/><Relationship Id="rId16" Type="http://schemas.openxmlformats.org/officeDocument/2006/relationships/image" Target="../media/image46.jpeg"/><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5040"/>
            <a:ext cx="10515600" cy="2018285"/>
          </a:xfrm>
        </p:spPr>
        <p:txBody>
          <a:bodyPr anchor="ctr"/>
          <a:lstStyle/>
          <a:p>
            <a:pPr algn="ctr"/>
            <a:r>
              <a:rPr lang="en-US" sz="3200" dirty="0">
                <a:solidFill>
                  <a:srgbClr val="1B587C"/>
                </a:solidFill>
                <a:latin typeface="Ebrima"/>
                <a:ea typeface="Ebrima"/>
                <a:cs typeface="Ebrima"/>
              </a:rPr>
              <a:t>A Scenario Based Evaluation of Global Urban Air Mobility Demand</a:t>
            </a:r>
            <a:endParaRPr lang="en-US" dirty="0"/>
          </a:p>
        </p:txBody>
      </p:sp>
      <p:sp>
        <p:nvSpPr>
          <p:cNvPr id="3" name="Text Placeholder 2"/>
          <p:cNvSpPr>
            <a:spLocks noGrp="1"/>
          </p:cNvSpPr>
          <p:nvPr>
            <p:ph type="body" idx="1"/>
          </p:nvPr>
        </p:nvSpPr>
        <p:spPr>
          <a:xfrm>
            <a:off x="3169825" y="5281507"/>
            <a:ext cx="5839645" cy="495777"/>
          </a:xfrm>
        </p:spPr>
        <p:txBody>
          <a:bodyPr anchor="ctr">
            <a:noAutofit/>
          </a:bodyPr>
          <a:lstStyle/>
          <a:p>
            <a:pPr algn="ctr">
              <a:lnSpc>
                <a:spcPct val="120000"/>
              </a:lnSpc>
            </a:pPr>
            <a:r>
              <a:rPr lang="en-US" sz="2000" b="1" dirty="0">
                <a:solidFill>
                  <a:srgbClr val="1B587C"/>
                </a:solidFill>
                <a:latin typeface="Ebrima"/>
                <a:ea typeface="Ebrima"/>
                <a:cs typeface="Ebrima"/>
              </a:rPr>
              <a:t>AIAA SciTech Forum, 11 – 19 January 2021</a:t>
            </a:r>
          </a:p>
        </p:txBody>
      </p:sp>
      <p:sp>
        <p:nvSpPr>
          <p:cNvPr id="6" name="Text Placeholder 2"/>
          <p:cNvSpPr txBox="1">
            <a:spLocks/>
          </p:cNvSpPr>
          <p:nvPr/>
        </p:nvSpPr>
        <p:spPr>
          <a:xfrm>
            <a:off x="2101140" y="3279419"/>
            <a:ext cx="7977016" cy="108743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1pPr>
            <a:lvl2pPr marL="457200" indent="0" algn="l" defTabSz="914400" rtl="0" eaLnBrk="1" latinLnBrk="0" hangingPunct="1">
              <a:lnSpc>
                <a:spcPct val="90000"/>
              </a:lnSpc>
              <a:spcBef>
                <a:spcPts val="500"/>
              </a:spcBef>
              <a:buFont typeface="Franklin Gothic Book" panose="020B0503020102020204" pitchFamily="34" charset="0"/>
              <a:buNone/>
              <a:defRPr sz="20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3pPr>
            <a:lvl4pPr marL="1371600" indent="0" algn="l" defTabSz="914400" rtl="0" eaLnBrk="1" latinLnBrk="0" hangingPunct="1">
              <a:lnSpc>
                <a:spcPct val="90000"/>
              </a:lnSpc>
              <a:spcBef>
                <a:spcPts val="500"/>
              </a:spcBef>
              <a:buFont typeface="Franklin Gothic Book" panose="020B05030201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fontAlgn="auto">
              <a:lnSpc>
                <a:spcPct val="100000"/>
              </a:lnSpc>
              <a:spcBef>
                <a:spcPts val="0"/>
              </a:spcBef>
              <a:spcAft>
                <a:spcPts val="600"/>
              </a:spcAft>
            </a:pPr>
            <a:r>
              <a:rPr lang="en-US" sz="2000" b="0" dirty="0">
                <a:solidFill>
                  <a:srgbClr val="1B587C"/>
                </a:solidFill>
              </a:rPr>
              <a:t>Authors:</a:t>
            </a:r>
          </a:p>
          <a:p>
            <a:pPr marL="238125" algn="ctr" fontAlgn="auto">
              <a:lnSpc>
                <a:spcPct val="100000"/>
              </a:lnSpc>
              <a:spcBef>
                <a:spcPts val="0"/>
              </a:spcBef>
              <a:spcAft>
                <a:spcPts val="600"/>
              </a:spcAft>
            </a:pPr>
            <a:r>
              <a:rPr lang="en-US" sz="1600" dirty="0">
                <a:solidFill>
                  <a:srgbClr val="1B587C"/>
                </a:solidFill>
                <a:latin typeface="Ebrima"/>
                <a:ea typeface="Ebrima"/>
                <a:cs typeface="Ebrima"/>
              </a:rPr>
              <a:t>Akshay Anand (Presenter), </a:t>
            </a:r>
            <a:r>
              <a:rPr lang="en-US" sz="1600" b="0" dirty="0">
                <a:solidFill>
                  <a:srgbClr val="1B587C"/>
                </a:solidFill>
                <a:latin typeface="Ebrima"/>
                <a:ea typeface="Ebrima"/>
                <a:cs typeface="Ebrima"/>
              </a:rPr>
              <a:t>Harleen Kaur, Dr. Cedric Y. Justin, </a:t>
            </a:r>
            <a:endParaRPr lang="en-US" sz="2100" b="0" dirty="0">
              <a:solidFill>
                <a:srgbClr val="1B587C"/>
              </a:solidFill>
              <a:latin typeface="Ebrima"/>
              <a:ea typeface="Ebrima"/>
              <a:cs typeface="Ebrima"/>
            </a:endParaRPr>
          </a:p>
          <a:p>
            <a:pPr marL="238125" algn="ctr">
              <a:lnSpc>
                <a:spcPct val="100000"/>
              </a:lnSpc>
              <a:spcBef>
                <a:spcPts val="0"/>
              </a:spcBef>
              <a:spcAft>
                <a:spcPts val="600"/>
              </a:spcAft>
            </a:pPr>
            <a:r>
              <a:rPr lang="en-US" sz="1600" b="0" dirty="0">
                <a:solidFill>
                  <a:srgbClr val="1B587C"/>
                </a:solidFill>
                <a:latin typeface="Ebrima"/>
                <a:ea typeface="Ebrima"/>
                <a:cs typeface="Ebrima"/>
              </a:rPr>
              <a:t>Dr. Turab Zaidi, Prof. Dimitri Mavris</a:t>
            </a:r>
            <a:endParaRPr lang="en-US" sz="2100" b="0" dirty="0">
              <a:solidFill>
                <a:srgbClr val="1B587C"/>
              </a:solidFill>
              <a:latin typeface="Ebrima"/>
              <a:ea typeface="Ebrima"/>
              <a:cs typeface="Ebrima"/>
            </a:endParaRPr>
          </a:p>
        </p:txBody>
      </p:sp>
      <p:pic>
        <p:nvPicPr>
          <p:cNvPr id="7" name="Picture 6">
            <a:extLst>
              <a:ext uri="{FF2B5EF4-FFF2-40B4-BE49-F238E27FC236}">
                <a16:creationId xmlns:a16="http://schemas.microsoft.com/office/drawing/2014/main" id="{830A6095-E42B-1F40-B8E6-52070EF6DA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698" t="87641" b="1644"/>
          <a:stretch/>
        </p:blipFill>
        <p:spPr>
          <a:xfrm>
            <a:off x="5147605" y="6224636"/>
            <a:ext cx="1884089" cy="620664"/>
          </a:xfrm>
          <a:prstGeom prst="rect">
            <a:avLst/>
          </a:prstGeom>
        </p:spPr>
      </p:pic>
      <p:sp>
        <p:nvSpPr>
          <p:cNvPr id="8" name="Rectangle 7">
            <a:extLst>
              <a:ext uri="{FF2B5EF4-FFF2-40B4-BE49-F238E27FC236}">
                <a16:creationId xmlns:a16="http://schemas.microsoft.com/office/drawing/2014/main" id="{06E3229E-CDA6-BC4C-8CBE-7D9720DEE315}"/>
              </a:ext>
            </a:extLst>
          </p:cNvPr>
          <p:cNvSpPr/>
          <p:nvPr/>
        </p:nvSpPr>
        <p:spPr>
          <a:xfrm>
            <a:off x="0" y="5859383"/>
            <a:ext cx="7135091" cy="428515"/>
          </a:xfrm>
          <a:prstGeom prst="rect">
            <a:avLst/>
          </a:prstGeom>
        </p:spPr>
        <p:txBody>
          <a:bodyPr wrap="square" lIns="91440" tIns="45720" rIns="91440" bIns="45720" anchor="t">
            <a:spAutoFit/>
          </a:bodyPr>
          <a:lstStyle/>
          <a:p>
            <a:pPr fontAlgn="auto">
              <a:lnSpc>
                <a:spcPct val="114000"/>
              </a:lnSpc>
              <a:spcAft>
                <a:spcPts val="0"/>
              </a:spcAft>
            </a:pPr>
            <a:r>
              <a:rPr lang="en-US" sz="1000" b="0" dirty="0">
                <a:solidFill>
                  <a:srgbClr val="1B587C"/>
                </a:solidFill>
                <a:latin typeface="Arial"/>
                <a:ea typeface="ＭＳ Ｐゴシック"/>
                <a:cs typeface="Arial"/>
              </a:rPr>
              <a:t>Copyright © by Akshay Anand, Harleen Kaur, Cedric Y. Justin, Turab A. Zaidi, Dimitri N. Mavris</a:t>
            </a:r>
            <a:endParaRPr lang="en-US" sz="1000" b="0" dirty="0">
              <a:latin typeface="Arial"/>
              <a:ea typeface="ＭＳ Ｐゴシック"/>
              <a:cs typeface="Arial"/>
            </a:endParaRPr>
          </a:p>
          <a:p>
            <a:pPr eaLnBrk="1" hangingPunct="1">
              <a:lnSpc>
                <a:spcPct val="114000"/>
              </a:lnSpc>
              <a:buClr>
                <a:srgbClr val="00529B"/>
              </a:buClr>
              <a:buNone/>
            </a:pPr>
            <a:r>
              <a:rPr lang="en-US" sz="1000" b="0" dirty="0">
                <a:solidFill>
                  <a:srgbClr val="1B587C"/>
                </a:solidFill>
              </a:rPr>
              <a:t>Published by the American Institute of Aeronautics and Astronautics, Inc., with permission.</a:t>
            </a:r>
          </a:p>
        </p:txBody>
      </p:sp>
      <p:sp>
        <p:nvSpPr>
          <p:cNvPr id="4" name="Rectangle 3">
            <a:extLst>
              <a:ext uri="{FF2B5EF4-FFF2-40B4-BE49-F238E27FC236}">
                <a16:creationId xmlns:a16="http://schemas.microsoft.com/office/drawing/2014/main" id="{3304DC2D-4780-4644-AF79-137F3E83DB88}"/>
              </a:ext>
            </a:extLst>
          </p:cNvPr>
          <p:cNvSpPr/>
          <p:nvPr/>
        </p:nvSpPr>
        <p:spPr>
          <a:xfrm>
            <a:off x="2101140" y="4604545"/>
            <a:ext cx="8189843" cy="584775"/>
          </a:xfrm>
          <a:prstGeom prst="rect">
            <a:avLst/>
          </a:prstGeom>
        </p:spPr>
        <p:txBody>
          <a:bodyPr wrap="square">
            <a:spAutoFit/>
          </a:bodyPr>
          <a:lstStyle/>
          <a:p>
            <a:pPr algn="ctr"/>
            <a:r>
              <a:rPr lang="en-US" sz="1600" b="0" dirty="0">
                <a:solidFill>
                  <a:srgbClr val="1B587C"/>
                </a:solidFill>
                <a:latin typeface="Ebrima" panose="02000000000000000000" pitchFamily="2" charset="0"/>
                <a:ea typeface="Ebrima" panose="02000000000000000000" pitchFamily="2" charset="0"/>
                <a:cs typeface="Ebrima" panose="02000000000000000000" pitchFamily="2" charset="0"/>
              </a:rPr>
              <a:t>Aerospace Systems Design Laboratory at Georgia Tech Lorraine (ASDL@GTL),</a:t>
            </a:r>
          </a:p>
          <a:p>
            <a:pPr algn="ctr"/>
            <a:r>
              <a:rPr lang="en-US" sz="1600" b="0" dirty="0">
                <a:solidFill>
                  <a:srgbClr val="1B587C"/>
                </a:solidFill>
                <a:latin typeface="Ebrima" panose="02000000000000000000" pitchFamily="2" charset="0"/>
                <a:ea typeface="Ebrima" panose="02000000000000000000" pitchFamily="2" charset="0"/>
                <a:cs typeface="Ebrima" panose="02000000000000000000" pitchFamily="2" charset="0"/>
              </a:rPr>
              <a:t>International Research Lab Georgia Tech-CNRS, UMI 2958, Georgia Tech Lorraine </a:t>
            </a:r>
          </a:p>
        </p:txBody>
      </p:sp>
    </p:spTree>
    <p:extLst>
      <p:ext uri="{BB962C8B-B14F-4D97-AF65-F5344CB8AC3E}">
        <p14:creationId xmlns:p14="http://schemas.microsoft.com/office/powerpoint/2010/main" val="2123625036"/>
      </p:ext>
    </p:extLst>
  </p:cSld>
  <p:clrMapOvr>
    <a:masterClrMapping/>
  </p:clrMapOvr>
  <mc:AlternateContent xmlns:mc="http://schemas.openxmlformats.org/markup-compatibility/2006" xmlns:p14="http://schemas.microsoft.com/office/powerpoint/2010/main">
    <mc:Choice Requires="p14">
      <p:transition spd="slow" p14:dur="2000" advTm="33780"/>
    </mc:Choice>
    <mc:Fallback xmlns="">
      <p:transition spd="slow" advTm="337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BB7-138B-45C8-9661-6A383D29BC4B}"/>
              </a:ext>
            </a:extLst>
          </p:cNvPr>
          <p:cNvSpPr>
            <a:spLocks noGrp="1"/>
          </p:cNvSpPr>
          <p:nvPr>
            <p:ph type="title"/>
          </p:nvPr>
        </p:nvSpPr>
        <p:spPr>
          <a:xfrm>
            <a:off x="148204" y="1"/>
            <a:ext cx="11910605" cy="739126"/>
          </a:xfrm>
        </p:spPr>
        <p:txBody>
          <a:bodyPr/>
          <a:lstStyle/>
          <a:p>
            <a:pPr fontAlgn="base">
              <a:spcAft>
                <a:spcPct val="0"/>
              </a:spcAft>
            </a:pPr>
            <a:r>
              <a:rPr lang="en-US">
                <a:latin typeface="Ebrima"/>
                <a:ea typeface="Ebrima"/>
                <a:cs typeface="Ebrima"/>
              </a:rPr>
              <a:t>Concept of Operations</a:t>
            </a:r>
          </a:p>
        </p:txBody>
      </p:sp>
      <p:sp>
        <p:nvSpPr>
          <p:cNvPr id="3" name="Slide Number Placeholder 2">
            <a:extLst>
              <a:ext uri="{FF2B5EF4-FFF2-40B4-BE49-F238E27FC236}">
                <a16:creationId xmlns:a16="http://schemas.microsoft.com/office/drawing/2014/main" id="{232CC2E5-8305-4FA3-922D-CA5788CA998F}"/>
              </a:ext>
            </a:extLst>
          </p:cNvPr>
          <p:cNvSpPr>
            <a:spLocks noGrp="1"/>
          </p:cNvSpPr>
          <p:nvPr>
            <p:ph type="sldNum" sz="quarter" idx="12"/>
          </p:nvPr>
        </p:nvSpPr>
        <p:spPr/>
        <p:txBody>
          <a:bodyPr/>
          <a:lstStyle/>
          <a:p>
            <a:fld id="{48F63A3B-78C7-47BE-AE5E-E10140E04643}" type="slidenum">
              <a:rPr lang="en-US" smtClean="0"/>
              <a:t>10</a:t>
            </a:fld>
            <a:endParaRPr lang="en-US"/>
          </a:p>
        </p:txBody>
      </p:sp>
      <p:grpSp>
        <p:nvGrpSpPr>
          <p:cNvPr id="12" name="Group 11">
            <a:extLst>
              <a:ext uri="{FF2B5EF4-FFF2-40B4-BE49-F238E27FC236}">
                <a16:creationId xmlns:a16="http://schemas.microsoft.com/office/drawing/2014/main" id="{827E033A-92A7-4265-90B5-7C8487B8B1C5}"/>
              </a:ext>
            </a:extLst>
          </p:cNvPr>
          <p:cNvGrpSpPr/>
          <p:nvPr/>
        </p:nvGrpSpPr>
        <p:grpSpPr>
          <a:xfrm>
            <a:off x="1011399" y="1394861"/>
            <a:ext cx="10167985" cy="914400"/>
            <a:chOff x="963171" y="1751747"/>
            <a:chExt cx="10167985" cy="914400"/>
          </a:xfrm>
        </p:grpSpPr>
        <p:grpSp>
          <p:nvGrpSpPr>
            <p:cNvPr id="5" name="Group 4">
              <a:extLst>
                <a:ext uri="{FF2B5EF4-FFF2-40B4-BE49-F238E27FC236}">
                  <a16:creationId xmlns:a16="http://schemas.microsoft.com/office/drawing/2014/main" id="{DA37D4DD-BA55-49B2-A20D-E1E3E8BAFE43}"/>
                </a:ext>
              </a:extLst>
            </p:cNvPr>
            <p:cNvGrpSpPr/>
            <p:nvPr/>
          </p:nvGrpSpPr>
          <p:grpSpPr>
            <a:xfrm>
              <a:off x="1311630" y="1751747"/>
              <a:ext cx="9819526" cy="914400"/>
              <a:chOff x="1058230" y="1655491"/>
              <a:chExt cx="9819526" cy="914400"/>
            </a:xfrm>
          </p:grpSpPr>
          <p:sp>
            <p:nvSpPr>
              <p:cNvPr id="9" name="Rectangle 8">
                <a:extLst>
                  <a:ext uri="{FF2B5EF4-FFF2-40B4-BE49-F238E27FC236}">
                    <a16:creationId xmlns:a16="http://schemas.microsoft.com/office/drawing/2014/main" id="{FECD5EA9-31C8-4E87-8B3D-D51739EF1E9C}"/>
                  </a:ext>
                </a:extLst>
              </p:cNvPr>
              <p:cNvSpPr/>
              <p:nvPr/>
            </p:nvSpPr>
            <p:spPr>
              <a:xfrm>
                <a:off x="1058230" y="1655491"/>
                <a:ext cx="2194560" cy="91440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Ebrima"/>
                    <a:ea typeface="Ebrima"/>
                    <a:cs typeface="Ebrima"/>
                  </a:rPr>
                  <a:t>Population, GDP Data</a:t>
                </a:r>
                <a:endParaRPr lang="en-US" b="0">
                  <a:solidFill>
                    <a:srgbClr val="000000"/>
                  </a:solidFill>
                  <a:latin typeface="Ebrima" panose="02000000000000000000" pitchFamily="2" charset="0"/>
                  <a:ea typeface="Ebrima" panose="02000000000000000000" pitchFamily="2" charset="0"/>
                  <a:cs typeface="Ebrima" panose="02000000000000000000" pitchFamily="2" charset="0"/>
                </a:endParaRPr>
              </a:p>
            </p:txBody>
          </p:sp>
          <p:sp>
            <p:nvSpPr>
              <p:cNvPr id="10" name="Rectangle 9">
                <a:extLst>
                  <a:ext uri="{FF2B5EF4-FFF2-40B4-BE49-F238E27FC236}">
                    <a16:creationId xmlns:a16="http://schemas.microsoft.com/office/drawing/2014/main" id="{0AE4C727-5053-447E-8983-1CE1CF1F1486}"/>
                  </a:ext>
                </a:extLst>
              </p:cNvPr>
              <p:cNvSpPr/>
              <p:nvPr/>
            </p:nvSpPr>
            <p:spPr>
              <a:xfrm>
                <a:off x="4861067" y="1655491"/>
                <a:ext cx="2194560" cy="91440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Ebrima"/>
                    <a:ea typeface="Ebrima"/>
                    <a:cs typeface="Ebrima"/>
                  </a:rPr>
                  <a:t>Trip Distribution Data</a:t>
                </a:r>
                <a:endParaRPr lang="en-US" b="0">
                  <a:solidFill>
                    <a:srgbClr val="000000"/>
                  </a:solidFill>
                  <a:latin typeface="Ebrima" panose="02000000000000000000" pitchFamily="2" charset="0"/>
                  <a:ea typeface="Ebrima" panose="02000000000000000000" pitchFamily="2" charset="0"/>
                  <a:cs typeface="Ebrima" panose="02000000000000000000" pitchFamily="2" charset="0"/>
                </a:endParaRPr>
              </a:p>
            </p:txBody>
          </p:sp>
          <p:sp>
            <p:nvSpPr>
              <p:cNvPr id="11" name="Rectangle 10">
                <a:extLst>
                  <a:ext uri="{FF2B5EF4-FFF2-40B4-BE49-F238E27FC236}">
                    <a16:creationId xmlns:a16="http://schemas.microsoft.com/office/drawing/2014/main" id="{0796D731-5706-4C9A-981A-4D69FB4879BB}"/>
                  </a:ext>
                </a:extLst>
              </p:cNvPr>
              <p:cNvSpPr/>
              <p:nvPr/>
            </p:nvSpPr>
            <p:spPr>
              <a:xfrm>
                <a:off x="8683196" y="1655491"/>
                <a:ext cx="2194560" cy="91440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Ebrima"/>
                    <a:ea typeface="Ebrima"/>
                    <a:cs typeface="Ebrima"/>
                  </a:rPr>
                  <a:t>Income Data</a:t>
                </a:r>
                <a:endParaRPr lang="en-US" b="0">
                  <a:solidFill>
                    <a:srgbClr val="000000"/>
                  </a:solidFill>
                  <a:latin typeface="Ebrima" panose="02000000000000000000" pitchFamily="2" charset="0"/>
                  <a:ea typeface="Ebrima" panose="02000000000000000000" pitchFamily="2" charset="0"/>
                  <a:cs typeface="Ebrima" panose="02000000000000000000" pitchFamily="2" charset="0"/>
                </a:endParaRPr>
              </a:p>
            </p:txBody>
          </p:sp>
        </p:grpSp>
        <p:sp>
          <p:nvSpPr>
            <p:cNvPr id="6" name="Oval 5">
              <a:extLst>
                <a:ext uri="{FF2B5EF4-FFF2-40B4-BE49-F238E27FC236}">
                  <a16:creationId xmlns:a16="http://schemas.microsoft.com/office/drawing/2014/main" id="{D52311FA-3C3B-4F6C-BBA1-5B27113C89B3}"/>
                </a:ext>
              </a:extLst>
            </p:cNvPr>
            <p:cNvSpPr/>
            <p:nvPr/>
          </p:nvSpPr>
          <p:spPr>
            <a:xfrm>
              <a:off x="963171" y="1980347"/>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1</a:t>
              </a:r>
            </a:p>
          </p:txBody>
        </p:sp>
        <p:sp>
          <p:nvSpPr>
            <p:cNvPr id="7" name="Oval 6">
              <a:extLst>
                <a:ext uri="{FF2B5EF4-FFF2-40B4-BE49-F238E27FC236}">
                  <a16:creationId xmlns:a16="http://schemas.microsoft.com/office/drawing/2014/main" id="{9221106B-9588-4376-B9AD-1FFB1D0DB802}"/>
                </a:ext>
              </a:extLst>
            </p:cNvPr>
            <p:cNvSpPr/>
            <p:nvPr/>
          </p:nvSpPr>
          <p:spPr>
            <a:xfrm>
              <a:off x="4762063" y="1980347"/>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2</a:t>
              </a:r>
            </a:p>
          </p:txBody>
        </p:sp>
        <p:sp>
          <p:nvSpPr>
            <p:cNvPr id="8" name="Oval 7">
              <a:extLst>
                <a:ext uri="{FF2B5EF4-FFF2-40B4-BE49-F238E27FC236}">
                  <a16:creationId xmlns:a16="http://schemas.microsoft.com/office/drawing/2014/main" id="{CB1044CF-1030-4413-BE05-D54F50D7E5C8}"/>
                </a:ext>
              </a:extLst>
            </p:cNvPr>
            <p:cNvSpPr/>
            <p:nvPr/>
          </p:nvSpPr>
          <p:spPr>
            <a:xfrm>
              <a:off x="8580248" y="1980347"/>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3</a:t>
              </a:r>
            </a:p>
          </p:txBody>
        </p:sp>
      </p:grpSp>
      <p:grpSp>
        <p:nvGrpSpPr>
          <p:cNvPr id="41" name="Group 40">
            <a:extLst>
              <a:ext uri="{FF2B5EF4-FFF2-40B4-BE49-F238E27FC236}">
                <a16:creationId xmlns:a16="http://schemas.microsoft.com/office/drawing/2014/main" id="{6FC456E3-9769-41D3-8819-35733283B655}"/>
              </a:ext>
            </a:extLst>
          </p:cNvPr>
          <p:cNvGrpSpPr/>
          <p:nvPr/>
        </p:nvGrpSpPr>
        <p:grpSpPr>
          <a:xfrm>
            <a:off x="8564025" y="2662459"/>
            <a:ext cx="3496895" cy="3281141"/>
            <a:chOff x="8491775" y="2630824"/>
            <a:chExt cx="3496895" cy="3281141"/>
          </a:xfrm>
        </p:grpSpPr>
        <p:grpSp>
          <p:nvGrpSpPr>
            <p:cNvPr id="30" name="Group 29">
              <a:extLst>
                <a:ext uri="{FF2B5EF4-FFF2-40B4-BE49-F238E27FC236}">
                  <a16:creationId xmlns:a16="http://schemas.microsoft.com/office/drawing/2014/main" id="{CBA6A9D5-8553-4A85-B013-9F11CB467634}"/>
                </a:ext>
              </a:extLst>
            </p:cNvPr>
            <p:cNvGrpSpPr/>
            <p:nvPr/>
          </p:nvGrpSpPr>
          <p:grpSpPr>
            <a:xfrm>
              <a:off x="8491775" y="2630824"/>
              <a:ext cx="3496895" cy="2356315"/>
              <a:chOff x="8569218" y="2851822"/>
              <a:chExt cx="3002328" cy="1868529"/>
            </a:xfrm>
          </p:grpSpPr>
          <p:pic>
            <p:nvPicPr>
              <p:cNvPr id="22" name="Picture 22" descr="A picture containing drawing, plate&#10;&#10;Description automatically generated">
                <a:extLst>
                  <a:ext uri="{FF2B5EF4-FFF2-40B4-BE49-F238E27FC236}">
                    <a16:creationId xmlns:a16="http://schemas.microsoft.com/office/drawing/2014/main" id="{598351AD-8903-4282-89FB-9979DE1EDE0F}"/>
                  </a:ext>
                </a:extLst>
              </p:cNvPr>
              <p:cNvPicPr>
                <a:picLocks noChangeAspect="1"/>
              </p:cNvPicPr>
              <p:nvPr/>
            </p:nvPicPr>
            <p:blipFill>
              <a:blip r:embed="rId3"/>
              <a:stretch>
                <a:fillRect/>
              </a:stretch>
            </p:blipFill>
            <p:spPr>
              <a:xfrm>
                <a:off x="8569218" y="2851822"/>
                <a:ext cx="1498921" cy="686765"/>
              </a:xfrm>
              <a:prstGeom prst="rect">
                <a:avLst/>
              </a:prstGeom>
              <a:ln>
                <a:noFill/>
              </a:ln>
              <a:effectLst>
                <a:outerShdw blurRad="292100" dist="139700" dir="2700000" algn="tl" rotWithShape="0">
                  <a:srgbClr val="333333">
                    <a:alpha val="65000"/>
                  </a:srgbClr>
                </a:outerShdw>
              </a:effectLst>
            </p:spPr>
          </p:pic>
          <p:pic>
            <p:nvPicPr>
              <p:cNvPr id="24" name="Picture 24" descr="A picture containing drawing, table&#10;&#10;Description automatically generated">
                <a:extLst>
                  <a:ext uri="{FF2B5EF4-FFF2-40B4-BE49-F238E27FC236}">
                    <a16:creationId xmlns:a16="http://schemas.microsoft.com/office/drawing/2014/main" id="{15472890-7077-48D2-9E25-7DA310569A87}"/>
                  </a:ext>
                </a:extLst>
              </p:cNvPr>
              <p:cNvPicPr>
                <a:picLocks noChangeAspect="1"/>
              </p:cNvPicPr>
              <p:nvPr/>
            </p:nvPicPr>
            <p:blipFill rotWithShape="1">
              <a:blip r:embed="rId4"/>
              <a:srcRect l="9827" t="23256" r="12717" b="20930"/>
              <a:stretch/>
            </p:blipFill>
            <p:spPr>
              <a:xfrm>
                <a:off x="10061673" y="3062062"/>
                <a:ext cx="1509873" cy="550876"/>
              </a:xfrm>
              <a:prstGeom prst="rect">
                <a:avLst/>
              </a:prstGeom>
              <a:ln>
                <a:noFill/>
              </a:ln>
              <a:effectLst>
                <a:outerShdw blurRad="292100" dist="139700" dir="2700000" algn="tl" rotWithShape="0">
                  <a:srgbClr val="333333">
                    <a:alpha val="65000"/>
                  </a:srgbClr>
                </a:outerShdw>
              </a:effectLst>
            </p:spPr>
          </p:pic>
          <p:pic>
            <p:nvPicPr>
              <p:cNvPr id="23" name="Picture 23" descr="A close up of a sign&#10;&#10;Description automatically generated">
                <a:extLst>
                  <a:ext uri="{FF2B5EF4-FFF2-40B4-BE49-F238E27FC236}">
                    <a16:creationId xmlns:a16="http://schemas.microsoft.com/office/drawing/2014/main" id="{F61A7B54-5983-4765-8F93-18F9B44E1F1C}"/>
                  </a:ext>
                </a:extLst>
              </p:cNvPr>
              <p:cNvPicPr>
                <a:picLocks noChangeAspect="1"/>
              </p:cNvPicPr>
              <p:nvPr/>
            </p:nvPicPr>
            <p:blipFill>
              <a:blip r:embed="rId5"/>
              <a:stretch>
                <a:fillRect/>
              </a:stretch>
            </p:blipFill>
            <p:spPr>
              <a:xfrm>
                <a:off x="9673900" y="3638119"/>
                <a:ext cx="1063423" cy="1082232"/>
              </a:xfrm>
              <a:prstGeom prst="rect">
                <a:avLst/>
              </a:prstGeom>
              <a:ln>
                <a:noFill/>
              </a:ln>
              <a:effectLst>
                <a:outerShdw blurRad="292100" dist="139700" dir="2700000" algn="tl" rotWithShape="0">
                  <a:srgbClr val="333333">
                    <a:alpha val="65000"/>
                  </a:srgbClr>
                </a:outerShdw>
              </a:effectLst>
            </p:spPr>
          </p:pic>
        </p:grpSp>
        <p:pic>
          <p:nvPicPr>
            <p:cNvPr id="39" name="Picture 39" descr="A close up of a sign&#10;&#10;Description automatically generated">
              <a:extLst>
                <a:ext uri="{FF2B5EF4-FFF2-40B4-BE49-F238E27FC236}">
                  <a16:creationId xmlns:a16="http://schemas.microsoft.com/office/drawing/2014/main" id="{40C92C99-FE2E-46B8-9A71-39E74B3D7877}"/>
                </a:ext>
              </a:extLst>
            </p:cNvPr>
            <p:cNvPicPr>
              <a:picLocks noChangeAspect="1"/>
            </p:cNvPicPr>
            <p:nvPr/>
          </p:nvPicPr>
          <p:blipFill>
            <a:blip r:embed="rId6"/>
            <a:stretch>
              <a:fillRect/>
            </a:stretch>
          </p:blipFill>
          <p:spPr>
            <a:xfrm>
              <a:off x="9060083" y="4167030"/>
              <a:ext cx="2106593" cy="1744935"/>
            </a:xfrm>
            <a:prstGeom prst="rect">
              <a:avLst/>
            </a:prstGeom>
          </p:spPr>
        </p:pic>
        <p:pic>
          <p:nvPicPr>
            <p:cNvPr id="40" name="Picture 40" descr="A picture containing room&#10;&#10;Description automatically generated">
              <a:extLst>
                <a:ext uri="{FF2B5EF4-FFF2-40B4-BE49-F238E27FC236}">
                  <a16:creationId xmlns:a16="http://schemas.microsoft.com/office/drawing/2014/main" id="{2B3A3AB4-C5CF-4360-932D-F9A8FFD8807A}"/>
                </a:ext>
              </a:extLst>
            </p:cNvPr>
            <p:cNvPicPr>
              <a:picLocks noChangeAspect="1"/>
            </p:cNvPicPr>
            <p:nvPr/>
          </p:nvPicPr>
          <p:blipFill>
            <a:blip r:embed="rId7"/>
            <a:stretch>
              <a:fillRect/>
            </a:stretch>
          </p:blipFill>
          <p:spPr>
            <a:xfrm>
              <a:off x="8620458" y="3584147"/>
              <a:ext cx="1170973" cy="1142036"/>
            </a:xfrm>
            <a:prstGeom prst="rect">
              <a:avLst/>
            </a:prstGeom>
            <a:ln>
              <a:noFill/>
            </a:ln>
            <a:effectLst>
              <a:outerShdw blurRad="292100" dist="139700" dir="2700000" algn="tl" rotWithShape="0">
                <a:srgbClr val="333333">
                  <a:alpha val="65000"/>
                </a:srgbClr>
              </a:outerShdw>
            </a:effectLst>
          </p:spPr>
        </p:pic>
      </p:grpSp>
      <p:sp>
        <p:nvSpPr>
          <p:cNvPr id="44" name="Rectangle 43">
            <a:extLst>
              <a:ext uri="{FF2B5EF4-FFF2-40B4-BE49-F238E27FC236}">
                <a16:creationId xmlns:a16="http://schemas.microsoft.com/office/drawing/2014/main" id="{718D22FA-E493-47EE-BD53-4525F0E7CF87}"/>
              </a:ext>
            </a:extLst>
          </p:cNvPr>
          <p:cNvSpPr/>
          <p:nvPr/>
        </p:nvSpPr>
        <p:spPr>
          <a:xfrm flipH="1">
            <a:off x="2" y="6142121"/>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b="0" i="1">
                <a:latin typeface="Ebrima" panose="02000000000000000000" pitchFamily="2" charset="0"/>
                <a:ea typeface="Ebrima" panose="02000000000000000000" pitchFamily="2" charset="0"/>
                <a:cs typeface="Ebrima" panose="02000000000000000000" pitchFamily="2" charset="0"/>
              </a:rPr>
              <a:t>Each module can be supplied or filled with different levels or sources of data</a:t>
            </a:r>
          </a:p>
        </p:txBody>
      </p:sp>
      <p:grpSp>
        <p:nvGrpSpPr>
          <p:cNvPr id="13" name="Group 12">
            <a:extLst>
              <a:ext uri="{FF2B5EF4-FFF2-40B4-BE49-F238E27FC236}">
                <a16:creationId xmlns:a16="http://schemas.microsoft.com/office/drawing/2014/main" id="{99B82DB4-BF35-432E-872A-3B6EFD083B2A}"/>
              </a:ext>
            </a:extLst>
          </p:cNvPr>
          <p:cNvGrpSpPr/>
          <p:nvPr/>
        </p:nvGrpSpPr>
        <p:grpSpPr>
          <a:xfrm>
            <a:off x="4589577" y="2530520"/>
            <a:ext cx="3292997" cy="3338316"/>
            <a:chOff x="4589361" y="2503626"/>
            <a:chExt cx="3292997" cy="3338316"/>
          </a:xfrm>
        </p:grpSpPr>
        <p:grpSp>
          <p:nvGrpSpPr>
            <p:cNvPr id="42" name="Group 41">
              <a:extLst>
                <a:ext uri="{FF2B5EF4-FFF2-40B4-BE49-F238E27FC236}">
                  <a16:creationId xmlns:a16="http://schemas.microsoft.com/office/drawing/2014/main" id="{FE717AD0-AD51-42BE-8A31-AD213EF096E2}"/>
                </a:ext>
              </a:extLst>
            </p:cNvPr>
            <p:cNvGrpSpPr/>
            <p:nvPr/>
          </p:nvGrpSpPr>
          <p:grpSpPr>
            <a:xfrm>
              <a:off x="4589361" y="2503626"/>
              <a:ext cx="3292997" cy="2975503"/>
              <a:chOff x="4589361" y="2503626"/>
              <a:chExt cx="3292997" cy="2975503"/>
            </a:xfrm>
          </p:grpSpPr>
          <p:grpSp>
            <p:nvGrpSpPr>
              <p:cNvPr id="35" name="Group 34">
                <a:extLst>
                  <a:ext uri="{FF2B5EF4-FFF2-40B4-BE49-F238E27FC236}">
                    <a16:creationId xmlns:a16="http://schemas.microsoft.com/office/drawing/2014/main" id="{FD255A49-1F97-4980-837C-208B89D19104}"/>
                  </a:ext>
                </a:extLst>
              </p:cNvPr>
              <p:cNvGrpSpPr/>
              <p:nvPr/>
            </p:nvGrpSpPr>
            <p:grpSpPr>
              <a:xfrm>
                <a:off x="4589361" y="2503626"/>
                <a:ext cx="3292997" cy="2975503"/>
                <a:chOff x="4589361" y="2503626"/>
                <a:chExt cx="3292997" cy="2975503"/>
              </a:xfrm>
            </p:grpSpPr>
            <p:grpSp>
              <p:nvGrpSpPr>
                <p:cNvPr id="29" name="Group 28">
                  <a:extLst>
                    <a:ext uri="{FF2B5EF4-FFF2-40B4-BE49-F238E27FC236}">
                      <a16:creationId xmlns:a16="http://schemas.microsoft.com/office/drawing/2014/main" id="{C94EC5FE-1E29-4967-B276-DC23B9E5745B}"/>
                    </a:ext>
                  </a:extLst>
                </p:cNvPr>
                <p:cNvGrpSpPr/>
                <p:nvPr/>
              </p:nvGrpSpPr>
              <p:grpSpPr>
                <a:xfrm>
                  <a:off x="4589361" y="2503626"/>
                  <a:ext cx="3292997" cy="1945526"/>
                  <a:chOff x="5052350" y="2918382"/>
                  <a:chExt cx="2830011" cy="1695094"/>
                </a:xfrm>
              </p:grpSpPr>
              <p:pic>
                <p:nvPicPr>
                  <p:cNvPr id="18" name="Picture 2" descr="A drawing of a person&#10;&#10;Description automatically generated">
                    <a:extLst>
                      <a:ext uri="{FF2B5EF4-FFF2-40B4-BE49-F238E27FC236}">
                        <a16:creationId xmlns:a16="http://schemas.microsoft.com/office/drawing/2014/main" id="{0E498EBE-1DFB-4932-8D1B-BF87447A7F47}"/>
                      </a:ext>
                    </a:extLst>
                  </p:cNvPr>
                  <p:cNvPicPr>
                    <a:picLocks noChangeAspect="1" noChangeArrowheads="1"/>
                  </p:cNvPicPr>
                  <p:nvPr/>
                </p:nvPicPr>
                <p:blipFill rotWithShape="1">
                  <a:blip r:embed="rId8"/>
                  <a:srcRect t="11720"/>
                  <a:stretch/>
                </p:blipFill>
                <p:spPr bwMode="auto">
                  <a:xfrm>
                    <a:off x="6014954" y="2918382"/>
                    <a:ext cx="1371600" cy="778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5" descr="A close up of a sign&#10;&#10;Description automatically generated">
                    <a:extLst>
                      <a:ext uri="{FF2B5EF4-FFF2-40B4-BE49-F238E27FC236}">
                        <a16:creationId xmlns:a16="http://schemas.microsoft.com/office/drawing/2014/main" id="{B53B192F-7C95-4AB8-A8BF-5F55BDCA6EA5}"/>
                      </a:ext>
                    </a:extLst>
                  </p:cNvPr>
                  <p:cNvPicPr>
                    <a:picLocks noChangeAspect="1"/>
                  </p:cNvPicPr>
                  <p:nvPr/>
                </p:nvPicPr>
                <p:blipFill>
                  <a:blip r:embed="rId9"/>
                  <a:stretch>
                    <a:fillRect/>
                  </a:stretch>
                </p:blipFill>
                <p:spPr>
                  <a:xfrm>
                    <a:off x="5052350" y="3549775"/>
                    <a:ext cx="1248137" cy="848399"/>
                  </a:xfrm>
                  <a:prstGeom prst="rect">
                    <a:avLst/>
                  </a:prstGeom>
                  <a:ln>
                    <a:noFill/>
                  </a:ln>
                  <a:effectLst>
                    <a:outerShdw blurRad="292100" dist="139700" dir="2700000" algn="tl" rotWithShape="0">
                      <a:srgbClr val="333333">
                        <a:alpha val="65000"/>
                      </a:srgbClr>
                    </a:outerShdw>
                  </a:effectLst>
                </p:spPr>
              </p:pic>
              <p:pic>
                <p:nvPicPr>
                  <p:cNvPr id="26" name="Picture 26" descr="A close up of a sign&#10;&#10;Description automatically generated">
                    <a:extLst>
                      <a:ext uri="{FF2B5EF4-FFF2-40B4-BE49-F238E27FC236}">
                        <a16:creationId xmlns:a16="http://schemas.microsoft.com/office/drawing/2014/main" id="{F5B99152-523D-4941-B71F-4026D3EBBF70}"/>
                      </a:ext>
                    </a:extLst>
                  </p:cNvPr>
                  <p:cNvPicPr>
                    <a:picLocks noChangeAspect="1"/>
                  </p:cNvPicPr>
                  <p:nvPr/>
                </p:nvPicPr>
                <p:blipFill>
                  <a:blip r:embed="rId10"/>
                  <a:stretch>
                    <a:fillRect/>
                  </a:stretch>
                </p:blipFill>
                <p:spPr>
                  <a:xfrm>
                    <a:off x="6373793" y="3594903"/>
                    <a:ext cx="1508568" cy="1018573"/>
                  </a:xfrm>
                  <a:prstGeom prst="rect">
                    <a:avLst/>
                  </a:prstGeom>
                </p:spPr>
              </p:pic>
            </p:grpSp>
            <p:pic>
              <p:nvPicPr>
                <p:cNvPr id="34" name="Picture 2" descr="A close up of a logo&#10;&#10;Description automatically generated">
                  <a:extLst>
                    <a:ext uri="{FF2B5EF4-FFF2-40B4-BE49-F238E27FC236}">
                      <a16:creationId xmlns:a16="http://schemas.microsoft.com/office/drawing/2014/main" id="{2058049F-3420-40D1-8953-ADA73759D056}"/>
                    </a:ext>
                  </a:extLst>
                </p:cNvPr>
                <p:cNvPicPr>
                  <a:picLocks noChangeAspect="1" noChangeArrowheads="1"/>
                </p:cNvPicPr>
                <p:nvPr/>
              </p:nvPicPr>
              <p:blipFill>
                <a:blip r:embed="rId11"/>
                <a:srcRect/>
                <a:stretch>
                  <a:fillRect/>
                </a:stretch>
              </p:blipFill>
              <p:spPr bwMode="auto">
                <a:xfrm>
                  <a:off x="6023518" y="4308972"/>
                  <a:ext cx="1487346" cy="1170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36" name="Picture 36" descr="A picture containing food, drawing&#10;&#10;Description automatically generated">
                <a:extLst>
                  <a:ext uri="{FF2B5EF4-FFF2-40B4-BE49-F238E27FC236}">
                    <a16:creationId xmlns:a16="http://schemas.microsoft.com/office/drawing/2014/main" id="{56F37E3D-55D2-4423-BA9C-B4ABE8B24C9F}"/>
                  </a:ext>
                </a:extLst>
              </p:cNvPr>
              <p:cNvPicPr>
                <a:picLocks noChangeAspect="1"/>
              </p:cNvPicPr>
              <p:nvPr/>
            </p:nvPicPr>
            <p:blipFill>
              <a:blip r:embed="rId12"/>
              <a:stretch>
                <a:fillRect/>
              </a:stretch>
            </p:blipFill>
            <p:spPr>
              <a:xfrm>
                <a:off x="4859438" y="3890058"/>
                <a:ext cx="1373530" cy="1363884"/>
              </a:xfrm>
              <a:prstGeom prst="rect">
                <a:avLst/>
              </a:prstGeom>
            </p:spPr>
          </p:pic>
        </p:grpSp>
        <p:pic>
          <p:nvPicPr>
            <p:cNvPr id="4" name="Picture 12" descr="A close up of a sign&#10;&#10;Description automatically generated">
              <a:extLst>
                <a:ext uri="{FF2B5EF4-FFF2-40B4-BE49-F238E27FC236}">
                  <a16:creationId xmlns:a16="http://schemas.microsoft.com/office/drawing/2014/main" id="{9D33C9D2-CAF8-41AA-B0CD-6ACE2572E82A}"/>
                </a:ext>
              </a:extLst>
            </p:cNvPr>
            <p:cNvPicPr>
              <a:picLocks noChangeAspect="1"/>
            </p:cNvPicPr>
            <p:nvPr/>
          </p:nvPicPr>
          <p:blipFill rotWithShape="1">
            <a:blip r:embed="rId13"/>
            <a:srcRect l="9944" t="17019" r="11810" b="14493"/>
            <a:stretch/>
          </p:blipFill>
          <p:spPr>
            <a:xfrm>
              <a:off x="4679453" y="5204293"/>
              <a:ext cx="1480892" cy="637649"/>
            </a:xfrm>
            <a:prstGeom prst="rect">
              <a:avLst/>
            </a:prstGeom>
            <a:ln>
              <a:noFill/>
            </a:ln>
            <a:effectLst>
              <a:outerShdw blurRad="292100" dist="139700" dir="2700000" algn="tl" rotWithShape="0">
                <a:srgbClr val="333333">
                  <a:alpha val="65000"/>
                </a:srgbClr>
              </a:outerShdw>
            </a:effectLst>
          </p:spPr>
        </p:pic>
      </p:grpSp>
      <p:sp>
        <p:nvSpPr>
          <p:cNvPr id="37" name="Content Placeholder 2">
            <a:extLst>
              <a:ext uri="{FF2B5EF4-FFF2-40B4-BE49-F238E27FC236}">
                <a16:creationId xmlns:a16="http://schemas.microsoft.com/office/drawing/2014/main" id="{58AE3539-A8B7-43F6-ADAC-AE2CA808050D}"/>
              </a:ext>
            </a:extLst>
          </p:cNvPr>
          <p:cNvSpPr>
            <a:spLocks noGrp="1"/>
          </p:cNvSpPr>
          <p:nvPr/>
        </p:nvSpPr>
        <p:spPr>
          <a:xfrm>
            <a:off x="631752" y="883025"/>
            <a:ext cx="10833312" cy="369332"/>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744538" indent="-287338"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latin typeface="Ebrima"/>
                <a:ea typeface="Ebrima"/>
                <a:cs typeface="Ebrima"/>
              </a:rPr>
              <a:t>The elements of the CONOPS can be filled by different data sources or combinations of the data sources</a:t>
            </a:r>
          </a:p>
        </p:txBody>
      </p:sp>
      <p:grpSp>
        <p:nvGrpSpPr>
          <p:cNvPr id="19" name="Group 18">
            <a:extLst>
              <a:ext uri="{FF2B5EF4-FFF2-40B4-BE49-F238E27FC236}">
                <a16:creationId xmlns:a16="http://schemas.microsoft.com/office/drawing/2014/main" id="{93E0862F-7AF5-4C70-B7C1-3F573B00E796}"/>
              </a:ext>
            </a:extLst>
          </p:cNvPr>
          <p:cNvGrpSpPr/>
          <p:nvPr/>
        </p:nvGrpSpPr>
        <p:grpSpPr>
          <a:xfrm>
            <a:off x="566813" y="2649706"/>
            <a:ext cx="3341571" cy="3026081"/>
            <a:chOff x="566813" y="2649706"/>
            <a:chExt cx="3341571" cy="3026081"/>
          </a:xfrm>
        </p:grpSpPr>
        <p:grpSp>
          <p:nvGrpSpPr>
            <p:cNvPr id="28" name="Group 27">
              <a:extLst>
                <a:ext uri="{FF2B5EF4-FFF2-40B4-BE49-F238E27FC236}">
                  <a16:creationId xmlns:a16="http://schemas.microsoft.com/office/drawing/2014/main" id="{50EB7628-2BCA-4F2C-BC84-27AE4E7A95B2}"/>
                </a:ext>
              </a:extLst>
            </p:cNvPr>
            <p:cNvGrpSpPr/>
            <p:nvPr/>
          </p:nvGrpSpPr>
          <p:grpSpPr>
            <a:xfrm>
              <a:off x="566813" y="2649706"/>
              <a:ext cx="3341571" cy="2039353"/>
              <a:chOff x="498293" y="3266037"/>
              <a:chExt cx="3253491" cy="1664749"/>
            </a:xfrm>
          </p:grpSpPr>
          <p:grpSp>
            <p:nvGrpSpPr>
              <p:cNvPr id="16" name="Group 15">
                <a:extLst>
                  <a:ext uri="{FF2B5EF4-FFF2-40B4-BE49-F238E27FC236}">
                    <a16:creationId xmlns:a16="http://schemas.microsoft.com/office/drawing/2014/main" id="{A200201F-2136-4500-BDE6-576ACEEDD397}"/>
                  </a:ext>
                </a:extLst>
              </p:cNvPr>
              <p:cNvGrpSpPr/>
              <p:nvPr/>
            </p:nvGrpSpPr>
            <p:grpSpPr>
              <a:xfrm>
                <a:off x="498293" y="3266037"/>
                <a:ext cx="2187541" cy="1664749"/>
                <a:chOff x="7748584" y="3459062"/>
                <a:chExt cx="2187541" cy="1664749"/>
              </a:xfrm>
            </p:grpSpPr>
            <p:pic>
              <p:nvPicPr>
                <p:cNvPr id="14" name="Picture 8" descr="A picture containing drawing&#10;&#10;Description automatically generated">
                  <a:extLst>
                    <a:ext uri="{FF2B5EF4-FFF2-40B4-BE49-F238E27FC236}">
                      <a16:creationId xmlns:a16="http://schemas.microsoft.com/office/drawing/2014/main" id="{A0BE6C59-ECDE-45B4-B526-CFE578CEDF44}"/>
                    </a:ext>
                  </a:extLst>
                </p:cNvPr>
                <p:cNvPicPr>
                  <a:picLocks noChangeAspect="1" noChangeArrowheads="1"/>
                </p:cNvPicPr>
                <p:nvPr/>
              </p:nvPicPr>
              <p:blipFill>
                <a:blip r:embed="rId14"/>
                <a:srcRect/>
                <a:stretch>
                  <a:fillRect/>
                </a:stretch>
              </p:blipFill>
              <p:spPr bwMode="auto">
                <a:xfrm>
                  <a:off x="7798247" y="4540616"/>
                  <a:ext cx="2137878" cy="583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6" descr="A picture containing drawing&#10;&#10;Description automatically generated">
                  <a:extLst>
                    <a:ext uri="{FF2B5EF4-FFF2-40B4-BE49-F238E27FC236}">
                      <a16:creationId xmlns:a16="http://schemas.microsoft.com/office/drawing/2014/main" id="{5532E09F-EBCF-4DEB-882B-E237EF31DBF7}"/>
                    </a:ext>
                  </a:extLst>
                </p:cNvPr>
                <p:cNvPicPr>
                  <a:picLocks noChangeAspect="1" noChangeArrowheads="1"/>
                </p:cNvPicPr>
                <p:nvPr/>
              </p:nvPicPr>
              <p:blipFill>
                <a:blip r:embed="rId15"/>
                <a:srcRect/>
                <a:stretch>
                  <a:fillRect/>
                </a:stretch>
              </p:blipFill>
              <p:spPr bwMode="auto">
                <a:xfrm>
                  <a:off x="7748584" y="3459062"/>
                  <a:ext cx="1188720" cy="713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1" name="Picture 21" descr="A picture containing drawing&#10;&#10;Description automatically generated">
                <a:extLst>
                  <a:ext uri="{FF2B5EF4-FFF2-40B4-BE49-F238E27FC236}">
                    <a16:creationId xmlns:a16="http://schemas.microsoft.com/office/drawing/2014/main" id="{1E69E991-B617-4E7C-A946-0D308F2E78F2}"/>
                  </a:ext>
                </a:extLst>
              </p:cNvPr>
              <p:cNvPicPr>
                <a:picLocks noChangeAspect="1"/>
              </p:cNvPicPr>
              <p:nvPr/>
            </p:nvPicPr>
            <p:blipFill>
              <a:blip r:embed="rId16"/>
              <a:stretch>
                <a:fillRect/>
              </a:stretch>
            </p:blipFill>
            <p:spPr>
              <a:xfrm>
                <a:off x="1522851" y="3750587"/>
                <a:ext cx="2228933" cy="479252"/>
              </a:xfrm>
              <a:prstGeom prst="rect">
                <a:avLst/>
              </a:prstGeom>
            </p:spPr>
          </p:pic>
        </p:grpSp>
        <p:pic>
          <p:nvPicPr>
            <p:cNvPr id="17" name="Picture 16"/>
            <p:cNvPicPr>
              <a:picLocks noChangeAspect="1"/>
            </p:cNvPicPr>
            <p:nvPr/>
          </p:nvPicPr>
          <p:blipFill>
            <a:blip r:embed="rId17"/>
            <a:stretch>
              <a:fillRect/>
            </a:stretch>
          </p:blipFill>
          <p:spPr>
            <a:xfrm>
              <a:off x="1177264" y="4560122"/>
              <a:ext cx="1322947" cy="111566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26689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EA371B-02CA-4DC0-B80D-183F15973E49}"/>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22" name="TextBox 21">
            <a:extLst>
              <a:ext uri="{FF2B5EF4-FFF2-40B4-BE49-F238E27FC236}">
                <a16:creationId xmlns:a16="http://schemas.microsoft.com/office/drawing/2014/main" id="{21631B9E-1979-4C11-90D5-EF3CA0B37B7E}"/>
              </a:ext>
            </a:extLst>
          </p:cNvPr>
          <p:cNvSpPr txBox="1"/>
          <p:nvPr/>
        </p:nvSpPr>
        <p:spPr>
          <a:xfrm>
            <a:off x="3229348" y="6342823"/>
            <a:ext cx="4478596" cy="515526"/>
          </a:xfrm>
          <a:prstGeom prst="rect">
            <a:avLst/>
          </a:prstGeom>
          <a:solidFill>
            <a:schemeClr val="bg1"/>
          </a:solidFill>
        </p:spPr>
        <p:txBody>
          <a:bodyPr wrap="square" lIns="91440" tIns="45720" rIns="91440" bIns="45720" rtlCol="0" anchor="t">
            <a:spAutoFit/>
          </a:bodyPr>
          <a:lstStyle/>
          <a:p>
            <a:pPr>
              <a:lnSpc>
                <a:spcPct val="150000"/>
              </a:lnSpc>
            </a:pPr>
            <a:r>
              <a:rPr lang="en-US" sz="1100" b="0">
                <a:latin typeface="Arial"/>
                <a:ea typeface="ＭＳ Ｐゴシック"/>
                <a:cs typeface="Arial"/>
              </a:rPr>
              <a:t>*city- level; based on country- level per capita values</a:t>
            </a:r>
          </a:p>
          <a:p>
            <a:r>
              <a:rPr lang="en-US" sz="1100" b="0">
                <a:latin typeface="Arial"/>
                <a:ea typeface="ＭＳ Ｐゴシック"/>
                <a:cs typeface="Arial"/>
              </a:rPr>
              <a:t>**city- level; based on 22 representative cities</a:t>
            </a:r>
          </a:p>
        </p:txBody>
      </p:sp>
      <p:graphicFrame>
        <p:nvGraphicFramePr>
          <p:cNvPr id="12" name="Table 11">
            <a:extLst>
              <a:ext uri="{FF2B5EF4-FFF2-40B4-BE49-F238E27FC236}">
                <a16:creationId xmlns:a16="http://schemas.microsoft.com/office/drawing/2014/main" id="{8A98476F-75A7-4A7C-8ED2-C4A637297C4D}"/>
              </a:ext>
            </a:extLst>
          </p:cNvPr>
          <p:cNvGraphicFramePr>
            <a:graphicFrameLocks noGrp="1"/>
          </p:cNvGraphicFramePr>
          <p:nvPr>
            <p:extLst>
              <p:ext uri="{D42A27DB-BD31-4B8C-83A1-F6EECF244321}">
                <p14:modId xmlns:p14="http://schemas.microsoft.com/office/powerpoint/2010/main" val="3579987946"/>
              </p:ext>
            </p:extLst>
          </p:nvPr>
        </p:nvGraphicFramePr>
        <p:xfrm>
          <a:off x="447254" y="4747661"/>
          <a:ext cx="4034766" cy="1737360"/>
        </p:xfrm>
        <a:graphic>
          <a:graphicData uri="http://schemas.openxmlformats.org/drawingml/2006/table">
            <a:tbl>
              <a:tblPr firstRow="1" bandRow="1">
                <a:tableStyleId>{5940675A-B579-460E-94D1-54222C63F5DA}</a:tableStyleId>
              </a:tblPr>
              <a:tblGrid>
                <a:gridCol w="4034766">
                  <a:extLst>
                    <a:ext uri="{9D8B030D-6E8A-4147-A177-3AD203B41FA5}">
                      <a16:colId xmlns:a16="http://schemas.microsoft.com/office/drawing/2014/main" val="3406426561"/>
                    </a:ext>
                  </a:extLst>
                </a:gridCol>
              </a:tblGrid>
              <a:tr h="466306">
                <a:tc>
                  <a:txBody>
                    <a:bodyPr/>
                    <a:lstStyle/>
                    <a:p>
                      <a:pPr algn="ctr"/>
                      <a:r>
                        <a:rPr lang="en-US" sz="1400"/>
                        <a:t>Calculation of UAM results for each city based on the following information</a:t>
                      </a:r>
                      <a:endParaRPr lang="en-US" sz="1400">
                        <a:solidFill>
                          <a:schemeClr val="tx1"/>
                        </a:solidFill>
                      </a:endParaRPr>
                    </a:p>
                  </a:txBody>
                  <a:tcPr>
                    <a:solidFill>
                      <a:schemeClr val="tx2">
                        <a:lumMod val="25000"/>
                        <a:lumOff val="75000"/>
                      </a:schemeClr>
                    </a:solidFill>
                  </a:tcPr>
                </a:tc>
                <a:extLst>
                  <a:ext uri="{0D108BD9-81ED-4DB2-BD59-A6C34878D82A}">
                    <a16:rowId xmlns:a16="http://schemas.microsoft.com/office/drawing/2014/main" val="2177869410"/>
                  </a:ext>
                </a:extLst>
              </a:tr>
              <a:tr h="291413">
                <a:tc>
                  <a:txBody>
                    <a:bodyPr/>
                    <a:lstStyle/>
                    <a:p>
                      <a:pPr algn="ctr"/>
                      <a:r>
                        <a:rPr lang="en-US" sz="1400"/>
                        <a:t>Total Ground PKM*</a:t>
                      </a:r>
                    </a:p>
                  </a:txBody>
                  <a:tcPr>
                    <a:solidFill>
                      <a:schemeClr val="accent3">
                        <a:lumMod val="20000"/>
                        <a:lumOff val="80000"/>
                      </a:schemeClr>
                    </a:solidFill>
                  </a:tcPr>
                </a:tc>
                <a:extLst>
                  <a:ext uri="{0D108BD9-81ED-4DB2-BD59-A6C34878D82A}">
                    <a16:rowId xmlns:a16="http://schemas.microsoft.com/office/drawing/2014/main" val="166554824"/>
                  </a:ext>
                </a:extLst>
              </a:tr>
              <a:tr h="291413">
                <a:tc>
                  <a:txBody>
                    <a:bodyPr/>
                    <a:lstStyle/>
                    <a:p>
                      <a:pPr algn="ctr"/>
                      <a:r>
                        <a:rPr lang="en-US" sz="1400"/>
                        <a:t>Trip Distance Distribution**</a:t>
                      </a:r>
                    </a:p>
                  </a:txBody>
                  <a:tcPr>
                    <a:solidFill>
                      <a:schemeClr val="accent3">
                        <a:lumMod val="20000"/>
                        <a:lumOff val="80000"/>
                      </a:schemeClr>
                    </a:solidFill>
                  </a:tcPr>
                </a:tc>
                <a:extLst>
                  <a:ext uri="{0D108BD9-81ED-4DB2-BD59-A6C34878D82A}">
                    <a16:rowId xmlns:a16="http://schemas.microsoft.com/office/drawing/2014/main" val="622953896"/>
                  </a:ext>
                </a:extLst>
              </a:tr>
              <a:tr h="291413">
                <a:tc>
                  <a:txBody>
                    <a:bodyPr/>
                    <a:lstStyle/>
                    <a:p>
                      <a:pPr algn="ctr"/>
                      <a:r>
                        <a:rPr lang="en-US" sz="1400"/>
                        <a:t>Household Income Distribution*</a:t>
                      </a:r>
                    </a:p>
                  </a:txBody>
                  <a:tcPr>
                    <a:solidFill>
                      <a:schemeClr val="accent3">
                        <a:lumMod val="20000"/>
                        <a:lumOff val="80000"/>
                      </a:schemeClr>
                    </a:solidFill>
                  </a:tcPr>
                </a:tc>
                <a:extLst>
                  <a:ext uri="{0D108BD9-81ED-4DB2-BD59-A6C34878D82A}">
                    <a16:rowId xmlns:a16="http://schemas.microsoft.com/office/drawing/2014/main" val="1265624993"/>
                  </a:ext>
                </a:extLst>
              </a:tr>
              <a:tr h="291413">
                <a:tc>
                  <a:txBody>
                    <a:bodyPr/>
                    <a:lstStyle/>
                    <a:p>
                      <a:pPr algn="ctr"/>
                      <a:r>
                        <a:rPr lang="en-US" sz="1400"/>
                        <a:t>UAM Ticket price Assumption Ranges</a:t>
                      </a:r>
                    </a:p>
                  </a:txBody>
                  <a:tcPr>
                    <a:solidFill>
                      <a:schemeClr val="accent4">
                        <a:lumMod val="20000"/>
                        <a:lumOff val="80000"/>
                      </a:schemeClr>
                    </a:solidFill>
                  </a:tcPr>
                </a:tc>
                <a:extLst>
                  <a:ext uri="{0D108BD9-81ED-4DB2-BD59-A6C34878D82A}">
                    <a16:rowId xmlns:a16="http://schemas.microsoft.com/office/drawing/2014/main" val="1147886410"/>
                  </a:ext>
                </a:extLst>
              </a:tr>
            </a:tbl>
          </a:graphicData>
        </a:graphic>
      </p:graphicFrame>
      <p:graphicFrame>
        <p:nvGraphicFramePr>
          <p:cNvPr id="14" name="Table 13">
            <a:extLst>
              <a:ext uri="{FF2B5EF4-FFF2-40B4-BE49-F238E27FC236}">
                <a16:creationId xmlns:a16="http://schemas.microsoft.com/office/drawing/2014/main" id="{3DEC0715-3E4E-4006-A79C-408BE2261D6B}"/>
              </a:ext>
            </a:extLst>
          </p:cNvPr>
          <p:cNvGraphicFramePr>
            <a:graphicFrameLocks noGrp="1"/>
          </p:cNvGraphicFramePr>
          <p:nvPr>
            <p:extLst>
              <p:ext uri="{D42A27DB-BD31-4B8C-83A1-F6EECF244321}">
                <p14:modId xmlns:p14="http://schemas.microsoft.com/office/powerpoint/2010/main" val="3015704413"/>
              </p:ext>
            </p:extLst>
          </p:nvPr>
        </p:nvGraphicFramePr>
        <p:xfrm>
          <a:off x="7880666" y="4639511"/>
          <a:ext cx="2944841" cy="1524000"/>
        </p:xfrm>
        <a:graphic>
          <a:graphicData uri="http://schemas.openxmlformats.org/drawingml/2006/table">
            <a:tbl>
              <a:tblPr firstRow="1" bandRow="1">
                <a:tableStyleId>{5940675A-B579-460E-94D1-54222C63F5DA}</a:tableStyleId>
              </a:tblPr>
              <a:tblGrid>
                <a:gridCol w="2944841">
                  <a:extLst>
                    <a:ext uri="{9D8B030D-6E8A-4147-A177-3AD203B41FA5}">
                      <a16:colId xmlns:a16="http://schemas.microsoft.com/office/drawing/2014/main" val="3406426561"/>
                    </a:ext>
                  </a:extLst>
                </a:gridCol>
              </a:tblGrid>
              <a:tr h="252205">
                <a:tc>
                  <a:txBody>
                    <a:bodyPr/>
                    <a:lstStyle/>
                    <a:p>
                      <a:pPr algn="ctr"/>
                      <a:r>
                        <a:rPr lang="en-US" sz="1400"/>
                        <a:t>Results</a:t>
                      </a:r>
                      <a:endParaRPr lang="en-US" sz="1400" b="1">
                        <a:solidFill>
                          <a:schemeClr val="tx1"/>
                        </a:solidFill>
                      </a:endParaRPr>
                    </a:p>
                  </a:txBody>
                  <a:tcPr>
                    <a:solidFill>
                      <a:schemeClr val="tx2">
                        <a:lumMod val="25000"/>
                        <a:lumOff val="75000"/>
                      </a:schemeClr>
                    </a:solidFill>
                  </a:tcPr>
                </a:tc>
                <a:extLst>
                  <a:ext uri="{0D108BD9-81ED-4DB2-BD59-A6C34878D82A}">
                    <a16:rowId xmlns:a16="http://schemas.microsoft.com/office/drawing/2014/main" val="2177869410"/>
                  </a:ext>
                </a:extLst>
              </a:tr>
              <a:tr h="252205">
                <a:tc>
                  <a:txBody>
                    <a:bodyPr/>
                    <a:lstStyle/>
                    <a:p>
                      <a:pPr algn="ctr"/>
                      <a:r>
                        <a:rPr lang="en-US" sz="1400" b="1"/>
                        <a:t>Annual UAM Passenger Trips</a:t>
                      </a:r>
                      <a:endParaRPr lang="en-US" sz="1400" b="1" i="1"/>
                    </a:p>
                  </a:txBody>
                  <a:tcPr/>
                </a:tc>
                <a:extLst>
                  <a:ext uri="{0D108BD9-81ED-4DB2-BD59-A6C34878D82A}">
                    <a16:rowId xmlns:a16="http://schemas.microsoft.com/office/drawing/2014/main" val="166554824"/>
                  </a:ext>
                </a:extLst>
              </a:tr>
              <a:tr h="252205">
                <a:tc>
                  <a:txBody>
                    <a:bodyPr/>
                    <a:lstStyle/>
                    <a:p>
                      <a:pPr algn="ctr"/>
                      <a:r>
                        <a:rPr lang="en-US" sz="1400" b="1"/>
                        <a:t>Annual UAM PKM</a:t>
                      </a:r>
                      <a:endParaRPr lang="en-US" sz="1400" b="1" i="1"/>
                    </a:p>
                  </a:txBody>
                  <a:tcPr/>
                </a:tc>
                <a:extLst>
                  <a:ext uri="{0D108BD9-81ED-4DB2-BD59-A6C34878D82A}">
                    <a16:rowId xmlns:a16="http://schemas.microsoft.com/office/drawing/2014/main" val="1265624993"/>
                  </a:ext>
                </a:extLst>
              </a:tr>
              <a:tr h="252205">
                <a:tc>
                  <a:txBody>
                    <a:bodyPr/>
                    <a:lstStyle/>
                    <a:p>
                      <a:pPr algn="ctr"/>
                      <a:r>
                        <a:rPr lang="en-US" sz="1400" b="1"/>
                        <a:t>Annual UAM Utilization</a:t>
                      </a:r>
                      <a:endParaRPr lang="en-US" sz="1400" b="1" i="1"/>
                    </a:p>
                  </a:txBody>
                  <a:tcPr/>
                </a:tc>
                <a:extLst>
                  <a:ext uri="{0D108BD9-81ED-4DB2-BD59-A6C34878D82A}">
                    <a16:rowId xmlns:a16="http://schemas.microsoft.com/office/drawing/2014/main" val="2907025608"/>
                  </a:ext>
                </a:extLst>
              </a:tr>
              <a:tr h="252205">
                <a:tc>
                  <a:txBody>
                    <a:bodyPr/>
                    <a:lstStyle/>
                    <a:p>
                      <a:pPr algn="ctr"/>
                      <a:r>
                        <a:rPr lang="en-US" sz="1400" b="1"/>
                        <a:t>Annual UAM Vehicle Trips</a:t>
                      </a:r>
                      <a:endParaRPr lang="en-US" sz="1400" b="1" i="1"/>
                    </a:p>
                  </a:txBody>
                  <a:tcPr/>
                </a:tc>
                <a:extLst>
                  <a:ext uri="{0D108BD9-81ED-4DB2-BD59-A6C34878D82A}">
                    <a16:rowId xmlns:a16="http://schemas.microsoft.com/office/drawing/2014/main" val="2504035883"/>
                  </a:ext>
                </a:extLst>
              </a:tr>
            </a:tbl>
          </a:graphicData>
        </a:graphic>
      </p:graphicFrame>
      <p:graphicFrame>
        <p:nvGraphicFramePr>
          <p:cNvPr id="16" name="Table 15">
            <a:extLst>
              <a:ext uri="{FF2B5EF4-FFF2-40B4-BE49-F238E27FC236}">
                <a16:creationId xmlns:a16="http://schemas.microsoft.com/office/drawing/2014/main" id="{23A28644-C773-4F91-9655-E9127DD0104A}"/>
              </a:ext>
            </a:extLst>
          </p:cNvPr>
          <p:cNvGraphicFramePr>
            <a:graphicFrameLocks noGrp="1"/>
          </p:cNvGraphicFramePr>
          <p:nvPr>
            <p:extLst>
              <p:ext uri="{D42A27DB-BD31-4B8C-83A1-F6EECF244321}">
                <p14:modId xmlns:p14="http://schemas.microsoft.com/office/powerpoint/2010/main" val="2383617563"/>
              </p:ext>
            </p:extLst>
          </p:nvPr>
        </p:nvGraphicFramePr>
        <p:xfrm>
          <a:off x="6735392" y="6295445"/>
          <a:ext cx="1894082" cy="548640"/>
        </p:xfrm>
        <a:graphic>
          <a:graphicData uri="http://schemas.openxmlformats.org/drawingml/2006/table">
            <a:tbl>
              <a:tblPr firstRow="1" bandRow="1">
                <a:tableStyleId>{5202B0CA-FC54-4496-8BCA-5EF66A818D29}</a:tableStyleId>
              </a:tblPr>
              <a:tblGrid>
                <a:gridCol w="1894082">
                  <a:extLst>
                    <a:ext uri="{9D8B030D-6E8A-4147-A177-3AD203B41FA5}">
                      <a16:colId xmlns:a16="http://schemas.microsoft.com/office/drawing/2014/main" val="3406426561"/>
                    </a:ext>
                  </a:extLst>
                </a:gridCol>
              </a:tblGrid>
              <a:tr h="212972">
                <a:tc>
                  <a:txBody>
                    <a:bodyPr/>
                    <a:lstStyle/>
                    <a:p>
                      <a:pPr algn="ctr"/>
                      <a:r>
                        <a:rPr lang="en-US" sz="1200" b="0">
                          <a:solidFill>
                            <a:schemeClr val="tx1"/>
                          </a:solidFill>
                        </a:rPr>
                        <a:t>UAM Specific Factors</a:t>
                      </a:r>
                    </a:p>
                  </a:txBody>
                  <a:tcPr>
                    <a:solidFill>
                      <a:schemeClr val="accent4">
                        <a:lumMod val="20000"/>
                        <a:lumOff val="80000"/>
                      </a:schemeClr>
                    </a:solidFill>
                  </a:tcPr>
                </a:tc>
                <a:extLst>
                  <a:ext uri="{0D108BD9-81ED-4DB2-BD59-A6C34878D82A}">
                    <a16:rowId xmlns:a16="http://schemas.microsoft.com/office/drawing/2014/main" val="2177869410"/>
                  </a:ext>
                </a:extLst>
              </a:tr>
              <a:tr h="238529">
                <a:tc>
                  <a:txBody>
                    <a:bodyPr/>
                    <a:lstStyle/>
                    <a:p>
                      <a:pPr algn="ctr"/>
                      <a:r>
                        <a:rPr lang="en-US" sz="1200"/>
                        <a:t>External Factors</a:t>
                      </a:r>
                    </a:p>
                  </a:txBody>
                  <a:tcPr>
                    <a:solidFill>
                      <a:schemeClr val="accent3">
                        <a:lumMod val="20000"/>
                        <a:lumOff val="80000"/>
                      </a:schemeClr>
                    </a:solidFill>
                  </a:tcPr>
                </a:tc>
                <a:extLst>
                  <a:ext uri="{0D108BD9-81ED-4DB2-BD59-A6C34878D82A}">
                    <a16:rowId xmlns:a16="http://schemas.microsoft.com/office/drawing/2014/main" val="166554824"/>
                  </a:ext>
                </a:extLst>
              </a:tr>
            </a:tbl>
          </a:graphicData>
        </a:graphic>
      </p:graphicFrame>
      <p:cxnSp>
        <p:nvCxnSpPr>
          <p:cNvPr id="18" name="Elbow Connector 10">
            <a:extLst>
              <a:ext uri="{FF2B5EF4-FFF2-40B4-BE49-F238E27FC236}">
                <a16:creationId xmlns:a16="http://schemas.microsoft.com/office/drawing/2014/main" id="{D5A2D7F4-6152-44E2-A27E-2A27F5FD0473}"/>
              </a:ext>
            </a:extLst>
          </p:cNvPr>
          <p:cNvCxnSpPr>
            <a:cxnSpLocks/>
          </p:cNvCxnSpPr>
          <p:nvPr/>
        </p:nvCxnSpPr>
        <p:spPr>
          <a:xfrm rot="5400000">
            <a:off x="2900183" y="1717516"/>
            <a:ext cx="2584573" cy="3455663"/>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Elbow Connector 11">
            <a:extLst>
              <a:ext uri="{FF2B5EF4-FFF2-40B4-BE49-F238E27FC236}">
                <a16:creationId xmlns:a16="http://schemas.microsoft.com/office/drawing/2014/main" id="{E99DB41F-3C7A-49B9-A909-732A537D10D9}"/>
              </a:ext>
            </a:extLst>
          </p:cNvPr>
          <p:cNvCxnSpPr>
            <a:cxnSpLocks/>
          </p:cNvCxnSpPr>
          <p:nvPr/>
        </p:nvCxnSpPr>
        <p:spPr>
          <a:xfrm rot="16200000" flipH="1">
            <a:off x="472520" y="2933307"/>
            <a:ext cx="3059261" cy="569445"/>
          </a:xfrm>
          <a:prstGeom prst="bentConnector3">
            <a:avLst>
              <a:gd name="adj1" fmla="val 60549"/>
            </a:avLst>
          </a:prstGeom>
          <a:ln>
            <a:tailEnd type="triangle"/>
          </a:ln>
        </p:spPr>
        <p:style>
          <a:lnRef idx="3">
            <a:schemeClr val="accent5"/>
          </a:lnRef>
          <a:fillRef idx="0">
            <a:schemeClr val="accent5"/>
          </a:fillRef>
          <a:effectRef idx="2">
            <a:schemeClr val="accent5"/>
          </a:effectRef>
          <a:fontRef idx="minor">
            <a:schemeClr val="tx1"/>
          </a:fontRef>
        </p:style>
      </p:cxnSp>
      <p:sp>
        <p:nvSpPr>
          <p:cNvPr id="24" name="TextBox 23">
            <a:extLst>
              <a:ext uri="{FF2B5EF4-FFF2-40B4-BE49-F238E27FC236}">
                <a16:creationId xmlns:a16="http://schemas.microsoft.com/office/drawing/2014/main" id="{CF9BF6A5-7CC1-424F-A35B-450B083C61A4}"/>
              </a:ext>
            </a:extLst>
          </p:cNvPr>
          <p:cNvSpPr txBox="1"/>
          <p:nvPr/>
        </p:nvSpPr>
        <p:spPr>
          <a:xfrm>
            <a:off x="5192606" y="4860291"/>
            <a:ext cx="1969204" cy="523220"/>
          </a:xfrm>
          <a:prstGeom prst="rect">
            <a:avLst/>
          </a:prstGeom>
          <a:noFill/>
        </p:spPr>
        <p:txBody>
          <a:bodyPr wrap="square" lIns="91440" tIns="45720" rIns="91440" bIns="45720" rtlCol="0" anchor="t">
            <a:spAutoFit/>
          </a:bodyPr>
          <a:lstStyle/>
          <a:p>
            <a:pPr algn="ctr"/>
            <a:r>
              <a:rPr lang="en-US" sz="1400" b="0">
                <a:latin typeface="Arial"/>
                <a:ea typeface="ＭＳ Ｐゴシック"/>
                <a:cs typeface="Arial"/>
              </a:rPr>
              <a:t>If </a:t>
            </a:r>
            <a:endParaRPr lang="en-US" sz="1400" b="0"/>
          </a:p>
          <a:p>
            <a:pPr algn="ctr"/>
            <a:r>
              <a:rPr lang="en-US" sz="1400" b="0">
                <a:latin typeface="Arial"/>
                <a:ea typeface="ＭＳ Ｐゴシック"/>
                <a:cs typeface="Arial"/>
              </a:rPr>
              <a:t>WTP &gt; UAM Price</a:t>
            </a:r>
          </a:p>
        </p:txBody>
      </p:sp>
      <p:cxnSp>
        <p:nvCxnSpPr>
          <p:cNvPr id="26" name="Elbow Connector 14">
            <a:extLst>
              <a:ext uri="{FF2B5EF4-FFF2-40B4-BE49-F238E27FC236}">
                <a16:creationId xmlns:a16="http://schemas.microsoft.com/office/drawing/2014/main" id="{371C709C-BF5B-46E7-84C3-0974EE2C43DA}"/>
              </a:ext>
            </a:extLst>
          </p:cNvPr>
          <p:cNvCxnSpPr>
            <a:cxnSpLocks/>
          </p:cNvCxnSpPr>
          <p:nvPr/>
        </p:nvCxnSpPr>
        <p:spPr>
          <a:xfrm rot="5400000">
            <a:off x="6062228" y="701198"/>
            <a:ext cx="656716" cy="7436212"/>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71AAF3D1-E303-411E-AAE2-B6B99A5171E4}"/>
              </a:ext>
            </a:extLst>
          </p:cNvPr>
          <p:cNvCxnSpPr>
            <a:cxnSpLocks/>
          </p:cNvCxnSpPr>
          <p:nvPr/>
        </p:nvCxnSpPr>
        <p:spPr>
          <a:xfrm>
            <a:off x="4482020" y="5445894"/>
            <a:ext cx="3398646" cy="258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aphicFrame>
        <p:nvGraphicFramePr>
          <p:cNvPr id="6" name="Table 5">
            <a:extLst>
              <a:ext uri="{FF2B5EF4-FFF2-40B4-BE49-F238E27FC236}">
                <a16:creationId xmlns:a16="http://schemas.microsoft.com/office/drawing/2014/main" id="{66EE99A9-0B62-45F5-AD8F-BA80A5AD379E}"/>
              </a:ext>
            </a:extLst>
          </p:cNvPr>
          <p:cNvGraphicFramePr>
            <a:graphicFrameLocks noGrp="1"/>
          </p:cNvGraphicFramePr>
          <p:nvPr>
            <p:extLst>
              <p:ext uri="{D42A27DB-BD31-4B8C-83A1-F6EECF244321}">
                <p14:modId xmlns:p14="http://schemas.microsoft.com/office/powerpoint/2010/main" val="3109823804"/>
              </p:ext>
            </p:extLst>
          </p:nvPr>
        </p:nvGraphicFramePr>
        <p:xfrm>
          <a:off x="150371" y="871266"/>
          <a:ext cx="3489643" cy="914400"/>
        </p:xfrm>
        <a:graphic>
          <a:graphicData uri="http://schemas.openxmlformats.org/drawingml/2006/table">
            <a:tbl>
              <a:tblPr firstRow="1" bandRow="1">
                <a:tableStyleId>{5940675A-B579-460E-94D1-54222C63F5DA}</a:tableStyleId>
              </a:tblPr>
              <a:tblGrid>
                <a:gridCol w="3489643">
                  <a:extLst>
                    <a:ext uri="{9D8B030D-6E8A-4147-A177-3AD203B41FA5}">
                      <a16:colId xmlns:a16="http://schemas.microsoft.com/office/drawing/2014/main" val="3406426561"/>
                    </a:ext>
                  </a:extLst>
                </a:gridCol>
              </a:tblGrid>
              <a:tr h="279873">
                <a:tc>
                  <a:txBody>
                    <a:bodyPr/>
                    <a:lstStyle/>
                    <a:p>
                      <a:pPr algn="ctr"/>
                      <a:r>
                        <a:rPr lang="en-US" sz="1400"/>
                        <a:t>City Selection</a:t>
                      </a:r>
                      <a:endParaRPr lang="en-US" sz="1400" b="1">
                        <a:solidFill>
                          <a:schemeClr val="tx1"/>
                        </a:solidFill>
                      </a:endParaRPr>
                    </a:p>
                  </a:txBody>
                  <a:tcPr>
                    <a:solidFill>
                      <a:schemeClr val="tx2">
                        <a:lumMod val="25000"/>
                        <a:lumOff val="75000"/>
                      </a:schemeClr>
                    </a:solidFill>
                  </a:tcPr>
                </a:tc>
                <a:extLst>
                  <a:ext uri="{0D108BD9-81ED-4DB2-BD59-A6C34878D82A}">
                    <a16:rowId xmlns:a16="http://schemas.microsoft.com/office/drawing/2014/main" val="2177869410"/>
                  </a:ext>
                </a:extLst>
              </a:tr>
              <a:tr h="281237">
                <a:tc>
                  <a:txBody>
                    <a:bodyPr/>
                    <a:lstStyle/>
                    <a:p>
                      <a:pPr algn="ctr"/>
                      <a:r>
                        <a:rPr lang="en-US" sz="1400"/>
                        <a:t>Selection of potential cities worldwide (542)</a:t>
                      </a:r>
                    </a:p>
                  </a:txBody>
                  <a:tcPr>
                    <a:solidFill>
                      <a:schemeClr val="tx2">
                        <a:lumMod val="10000"/>
                        <a:lumOff val="90000"/>
                      </a:schemeClr>
                    </a:solidFill>
                  </a:tcPr>
                </a:tc>
                <a:extLst>
                  <a:ext uri="{0D108BD9-81ED-4DB2-BD59-A6C34878D82A}">
                    <a16:rowId xmlns:a16="http://schemas.microsoft.com/office/drawing/2014/main" val="166554824"/>
                  </a:ext>
                </a:extLst>
              </a:tr>
              <a:tr h="267596">
                <a:tc>
                  <a:txBody>
                    <a:bodyPr/>
                    <a:lstStyle/>
                    <a:p>
                      <a:pPr algn="ctr"/>
                      <a:r>
                        <a:rPr lang="en-US" sz="1400"/>
                        <a:t>Identification of representative cities (22)</a:t>
                      </a:r>
                    </a:p>
                  </a:txBody>
                  <a:tcPr>
                    <a:solidFill>
                      <a:schemeClr val="tx2">
                        <a:lumMod val="10000"/>
                        <a:lumOff val="90000"/>
                      </a:schemeClr>
                    </a:solidFill>
                  </a:tcPr>
                </a:tc>
                <a:extLst>
                  <a:ext uri="{0D108BD9-81ED-4DB2-BD59-A6C34878D82A}">
                    <a16:rowId xmlns:a16="http://schemas.microsoft.com/office/drawing/2014/main" val="1265624993"/>
                  </a:ext>
                </a:extLst>
              </a:tr>
            </a:tbl>
          </a:graphicData>
        </a:graphic>
      </p:graphicFrame>
      <p:graphicFrame>
        <p:nvGraphicFramePr>
          <p:cNvPr id="10" name="Table 9">
            <a:extLst>
              <a:ext uri="{FF2B5EF4-FFF2-40B4-BE49-F238E27FC236}">
                <a16:creationId xmlns:a16="http://schemas.microsoft.com/office/drawing/2014/main" id="{2EB7FD14-C3CA-46AB-8706-DC4D181A35EF}"/>
              </a:ext>
            </a:extLst>
          </p:cNvPr>
          <p:cNvGraphicFramePr>
            <a:graphicFrameLocks noGrp="1"/>
          </p:cNvGraphicFramePr>
          <p:nvPr>
            <p:extLst>
              <p:ext uri="{D42A27DB-BD31-4B8C-83A1-F6EECF244321}">
                <p14:modId xmlns:p14="http://schemas.microsoft.com/office/powerpoint/2010/main" val="3176501969"/>
              </p:ext>
            </p:extLst>
          </p:nvPr>
        </p:nvGraphicFramePr>
        <p:xfrm>
          <a:off x="8200587" y="852144"/>
          <a:ext cx="3400525" cy="3627120"/>
        </p:xfrm>
        <a:graphic>
          <a:graphicData uri="http://schemas.openxmlformats.org/drawingml/2006/table">
            <a:tbl>
              <a:tblPr firstRow="1" bandRow="1">
                <a:tableStyleId>{5940675A-B579-460E-94D1-54222C63F5DA}</a:tableStyleId>
              </a:tblPr>
              <a:tblGrid>
                <a:gridCol w="3400525">
                  <a:extLst>
                    <a:ext uri="{9D8B030D-6E8A-4147-A177-3AD203B41FA5}">
                      <a16:colId xmlns:a16="http://schemas.microsoft.com/office/drawing/2014/main" val="3406426561"/>
                    </a:ext>
                  </a:extLst>
                </a:gridCol>
              </a:tblGrid>
              <a:tr h="256258">
                <a:tc>
                  <a:txBody>
                    <a:bodyPr/>
                    <a:lstStyle/>
                    <a:p>
                      <a:pPr marL="0" algn="ctr" defTabSz="914400" rtl="0" eaLnBrk="1" latinLnBrk="0" hangingPunct="1"/>
                      <a:r>
                        <a:rPr lang="en-US" sz="1200" kern="1200"/>
                        <a:t>Fixed Model Assumptions</a:t>
                      </a:r>
                      <a:endParaRPr lang="en-US" sz="1200" kern="1200">
                        <a:solidFill>
                          <a:schemeClr val="tx1"/>
                        </a:solidFill>
                        <a:latin typeface="+mn-lt"/>
                        <a:ea typeface="+mn-ea"/>
                        <a:cs typeface="+mn-cs"/>
                      </a:endParaRPr>
                    </a:p>
                  </a:txBody>
                  <a:tcPr>
                    <a:solidFill>
                      <a:schemeClr val="tx2">
                        <a:lumMod val="25000"/>
                        <a:lumOff val="75000"/>
                      </a:schemeClr>
                    </a:solidFill>
                  </a:tcPr>
                </a:tc>
                <a:extLst>
                  <a:ext uri="{0D108BD9-81ED-4DB2-BD59-A6C34878D82A}">
                    <a16:rowId xmlns:a16="http://schemas.microsoft.com/office/drawing/2014/main" val="2177869410"/>
                  </a:ext>
                </a:extLst>
              </a:tr>
              <a:tr h="284731">
                <a:tc>
                  <a:txBody>
                    <a:bodyPr/>
                    <a:lstStyle/>
                    <a:p>
                      <a:pPr algn="ctr"/>
                      <a:r>
                        <a:rPr lang="en-US" sz="1400"/>
                        <a:t>Boarding Time (mins)</a:t>
                      </a:r>
                    </a:p>
                  </a:txBody>
                  <a:tcPr>
                    <a:solidFill>
                      <a:schemeClr val="accent4">
                        <a:lumMod val="20000"/>
                        <a:lumOff val="80000"/>
                      </a:schemeClr>
                    </a:solidFill>
                  </a:tcPr>
                </a:tc>
                <a:extLst>
                  <a:ext uri="{0D108BD9-81ED-4DB2-BD59-A6C34878D82A}">
                    <a16:rowId xmlns:a16="http://schemas.microsoft.com/office/drawing/2014/main" val="166554824"/>
                  </a:ext>
                </a:extLst>
              </a:tr>
              <a:tr h="284731">
                <a:tc>
                  <a:txBody>
                    <a:bodyPr/>
                    <a:lstStyle/>
                    <a:p>
                      <a:pPr algn="ctr"/>
                      <a:r>
                        <a:rPr lang="en-US" sz="1400"/>
                        <a:t>De- boarding Time (mins)</a:t>
                      </a:r>
                    </a:p>
                  </a:txBody>
                  <a:tcPr>
                    <a:solidFill>
                      <a:schemeClr val="accent4">
                        <a:lumMod val="20000"/>
                        <a:lumOff val="80000"/>
                      </a:schemeClr>
                    </a:solidFill>
                  </a:tcPr>
                </a:tc>
                <a:extLst>
                  <a:ext uri="{0D108BD9-81ED-4DB2-BD59-A6C34878D82A}">
                    <a16:rowId xmlns:a16="http://schemas.microsoft.com/office/drawing/2014/main" val="622953896"/>
                  </a:ext>
                </a:extLst>
              </a:tr>
              <a:tr h="284731">
                <a:tc>
                  <a:txBody>
                    <a:bodyPr/>
                    <a:lstStyle/>
                    <a:p>
                      <a:pPr lvl="0" algn="ctr">
                        <a:buNone/>
                      </a:pPr>
                      <a:r>
                        <a:rPr lang="en-US" sz="1400"/>
                        <a:t>Passenger Carrying Capacity</a:t>
                      </a:r>
                    </a:p>
                  </a:txBody>
                  <a:tcPr>
                    <a:solidFill>
                      <a:schemeClr val="accent4">
                        <a:lumMod val="20000"/>
                        <a:lumOff val="80000"/>
                      </a:schemeClr>
                    </a:solidFill>
                  </a:tcPr>
                </a:tc>
                <a:extLst>
                  <a:ext uri="{0D108BD9-81ED-4DB2-BD59-A6C34878D82A}">
                    <a16:rowId xmlns:a16="http://schemas.microsoft.com/office/drawing/2014/main" val="4233528439"/>
                  </a:ext>
                </a:extLst>
              </a:tr>
              <a:tr h="284731">
                <a:tc>
                  <a:txBody>
                    <a:bodyPr/>
                    <a:lstStyle/>
                    <a:p>
                      <a:pPr algn="ctr"/>
                      <a:r>
                        <a:rPr lang="en-US" sz="1400"/>
                        <a:t>Cost of Ride Share ($/km)</a:t>
                      </a:r>
                    </a:p>
                  </a:txBody>
                  <a:tcPr>
                    <a:solidFill>
                      <a:schemeClr val="accent3">
                        <a:lumMod val="20000"/>
                        <a:lumOff val="80000"/>
                      </a:schemeClr>
                    </a:solidFill>
                  </a:tcPr>
                </a:tc>
                <a:extLst>
                  <a:ext uri="{0D108BD9-81ED-4DB2-BD59-A6C34878D82A}">
                    <a16:rowId xmlns:a16="http://schemas.microsoft.com/office/drawing/2014/main" val="1265624993"/>
                  </a:ext>
                </a:extLst>
              </a:tr>
              <a:tr h="284731">
                <a:tc>
                  <a:txBody>
                    <a:bodyPr/>
                    <a:lstStyle/>
                    <a:p>
                      <a:pPr algn="ctr"/>
                      <a:r>
                        <a:rPr lang="en-US" sz="1400"/>
                        <a:t>Cost of Operating a Personal Vehicle ($/km)</a:t>
                      </a:r>
                    </a:p>
                  </a:txBody>
                  <a:tcPr>
                    <a:solidFill>
                      <a:schemeClr val="accent3">
                        <a:lumMod val="20000"/>
                        <a:lumOff val="80000"/>
                      </a:schemeClr>
                    </a:solidFill>
                  </a:tcPr>
                </a:tc>
                <a:extLst>
                  <a:ext uri="{0D108BD9-81ED-4DB2-BD59-A6C34878D82A}">
                    <a16:rowId xmlns:a16="http://schemas.microsoft.com/office/drawing/2014/main" val="1147886410"/>
                  </a:ext>
                </a:extLst>
              </a:tr>
              <a:tr h="284731">
                <a:tc>
                  <a:txBody>
                    <a:bodyPr/>
                    <a:lstStyle/>
                    <a:p>
                      <a:pPr algn="ctr"/>
                      <a:r>
                        <a:rPr lang="en-US" sz="1400"/>
                        <a:t>Ticket Cost Intra- city ($/km)</a:t>
                      </a:r>
                    </a:p>
                  </a:txBody>
                  <a:tcPr>
                    <a:solidFill>
                      <a:schemeClr val="accent3">
                        <a:lumMod val="20000"/>
                        <a:lumOff val="80000"/>
                      </a:schemeClr>
                    </a:solidFill>
                  </a:tcPr>
                </a:tc>
                <a:extLst>
                  <a:ext uri="{0D108BD9-81ED-4DB2-BD59-A6C34878D82A}">
                    <a16:rowId xmlns:a16="http://schemas.microsoft.com/office/drawing/2014/main" val="4039387557"/>
                  </a:ext>
                </a:extLst>
              </a:tr>
              <a:tr h="284731">
                <a:tc>
                  <a:txBody>
                    <a:bodyPr/>
                    <a:lstStyle/>
                    <a:p>
                      <a:pPr algn="ctr"/>
                      <a:r>
                        <a:rPr lang="en-US" sz="1400"/>
                        <a:t>Ticket Cost Inter- city($/km)</a:t>
                      </a:r>
                    </a:p>
                  </a:txBody>
                  <a:tcPr>
                    <a:solidFill>
                      <a:schemeClr val="accent3">
                        <a:lumMod val="20000"/>
                        <a:lumOff val="80000"/>
                      </a:schemeClr>
                    </a:solidFill>
                  </a:tcPr>
                </a:tc>
                <a:extLst>
                  <a:ext uri="{0D108BD9-81ED-4DB2-BD59-A6C34878D82A}">
                    <a16:rowId xmlns:a16="http://schemas.microsoft.com/office/drawing/2014/main" val="3478715872"/>
                  </a:ext>
                </a:extLst>
              </a:tr>
              <a:tr h="284731">
                <a:tc>
                  <a:txBody>
                    <a:bodyPr/>
                    <a:lstStyle/>
                    <a:p>
                      <a:pPr algn="ctr"/>
                      <a:r>
                        <a:rPr lang="en-US" sz="1400"/>
                        <a:t>Parking Cost ($) (4 hours)</a:t>
                      </a:r>
                    </a:p>
                  </a:txBody>
                  <a:tcPr>
                    <a:solidFill>
                      <a:schemeClr val="accent3">
                        <a:lumMod val="20000"/>
                        <a:lumOff val="80000"/>
                      </a:schemeClr>
                    </a:solidFill>
                  </a:tcPr>
                </a:tc>
                <a:extLst>
                  <a:ext uri="{0D108BD9-81ED-4DB2-BD59-A6C34878D82A}">
                    <a16:rowId xmlns:a16="http://schemas.microsoft.com/office/drawing/2014/main" val="2290418226"/>
                  </a:ext>
                </a:extLst>
              </a:tr>
              <a:tr h="284731">
                <a:tc>
                  <a:txBody>
                    <a:bodyPr/>
                    <a:lstStyle/>
                    <a:p>
                      <a:pPr algn="ctr"/>
                      <a:r>
                        <a:rPr lang="en-US" sz="1400"/>
                        <a:t>Purpose Split (Private/ Business) (%)</a:t>
                      </a:r>
                    </a:p>
                  </a:txBody>
                  <a:tcPr>
                    <a:solidFill>
                      <a:schemeClr val="accent3">
                        <a:lumMod val="20000"/>
                        <a:lumOff val="80000"/>
                      </a:schemeClr>
                    </a:solidFill>
                  </a:tcPr>
                </a:tc>
                <a:extLst>
                  <a:ext uri="{0D108BD9-81ED-4DB2-BD59-A6C34878D82A}">
                    <a16:rowId xmlns:a16="http://schemas.microsoft.com/office/drawing/2014/main" val="967139602"/>
                  </a:ext>
                </a:extLst>
              </a:tr>
              <a:tr h="284731">
                <a:tc>
                  <a:txBody>
                    <a:bodyPr/>
                    <a:lstStyle/>
                    <a:p>
                      <a:pPr algn="ctr"/>
                      <a:r>
                        <a:rPr lang="en-US" sz="1400"/>
                        <a:t>Modal Split (%)**</a:t>
                      </a:r>
                    </a:p>
                  </a:txBody>
                  <a:tcPr>
                    <a:solidFill>
                      <a:schemeClr val="accent3">
                        <a:lumMod val="20000"/>
                        <a:lumOff val="80000"/>
                      </a:schemeClr>
                    </a:solidFill>
                  </a:tcPr>
                </a:tc>
                <a:extLst>
                  <a:ext uri="{0D108BD9-81ED-4DB2-BD59-A6C34878D82A}">
                    <a16:rowId xmlns:a16="http://schemas.microsoft.com/office/drawing/2014/main" val="3017658957"/>
                  </a:ext>
                </a:extLst>
              </a:tr>
              <a:tr h="284731">
                <a:tc>
                  <a:txBody>
                    <a:bodyPr/>
                    <a:lstStyle/>
                    <a:p>
                      <a:pPr algn="ctr"/>
                      <a:r>
                        <a:rPr lang="en-US" sz="1400"/>
                        <a:t>Travel Time of Alternate Modes**</a:t>
                      </a:r>
                    </a:p>
                  </a:txBody>
                  <a:tcPr>
                    <a:solidFill>
                      <a:schemeClr val="accent3">
                        <a:lumMod val="20000"/>
                        <a:lumOff val="80000"/>
                      </a:schemeClr>
                    </a:solidFill>
                  </a:tcPr>
                </a:tc>
                <a:extLst>
                  <a:ext uri="{0D108BD9-81ED-4DB2-BD59-A6C34878D82A}">
                    <a16:rowId xmlns:a16="http://schemas.microsoft.com/office/drawing/2014/main" val="2644337738"/>
                  </a:ext>
                </a:extLst>
              </a:tr>
            </a:tbl>
          </a:graphicData>
        </a:graphic>
      </p:graphicFrame>
      <p:graphicFrame>
        <p:nvGraphicFramePr>
          <p:cNvPr id="8" name="Table 7">
            <a:extLst>
              <a:ext uri="{FF2B5EF4-FFF2-40B4-BE49-F238E27FC236}">
                <a16:creationId xmlns:a16="http://schemas.microsoft.com/office/drawing/2014/main" id="{82BFAECC-614A-4316-9161-D3B3C06DA85F}"/>
              </a:ext>
            </a:extLst>
          </p:cNvPr>
          <p:cNvGraphicFramePr>
            <a:graphicFrameLocks noGrp="1"/>
          </p:cNvGraphicFramePr>
          <p:nvPr>
            <p:extLst>
              <p:ext uri="{D42A27DB-BD31-4B8C-83A1-F6EECF244321}">
                <p14:modId xmlns:p14="http://schemas.microsoft.com/office/powerpoint/2010/main" val="2180443268"/>
              </p:ext>
            </p:extLst>
          </p:nvPr>
        </p:nvGraphicFramePr>
        <p:xfrm>
          <a:off x="3959935" y="868274"/>
          <a:ext cx="3920731" cy="1535446"/>
        </p:xfrm>
        <a:graphic>
          <a:graphicData uri="http://schemas.openxmlformats.org/drawingml/2006/table">
            <a:tbl>
              <a:tblPr firstRow="1" bandRow="1">
                <a:tableStyleId>{5940675A-B579-460E-94D1-54222C63F5DA}</a:tableStyleId>
              </a:tblPr>
              <a:tblGrid>
                <a:gridCol w="3920731">
                  <a:extLst>
                    <a:ext uri="{9D8B030D-6E8A-4147-A177-3AD203B41FA5}">
                      <a16:colId xmlns:a16="http://schemas.microsoft.com/office/drawing/2014/main" val="3406426561"/>
                    </a:ext>
                  </a:extLst>
                </a:gridCol>
              </a:tblGrid>
              <a:tr h="277584">
                <a:tc>
                  <a:txBody>
                    <a:bodyPr/>
                    <a:lstStyle/>
                    <a:p>
                      <a:pPr marL="0" algn="ctr" defTabSz="914400" rtl="0" eaLnBrk="1" latinLnBrk="0" hangingPunct="1"/>
                      <a:r>
                        <a:rPr lang="en-US" sz="1400" kern="1200"/>
                        <a:t>Scenario Specific Assumptions</a:t>
                      </a:r>
                      <a:endParaRPr lang="en-US" sz="1400" b="1" kern="1200">
                        <a:solidFill>
                          <a:schemeClr val="tx1"/>
                        </a:solidFill>
                        <a:latin typeface="+mn-lt"/>
                        <a:ea typeface="+mn-ea"/>
                        <a:cs typeface="+mn-cs"/>
                      </a:endParaRPr>
                    </a:p>
                  </a:txBody>
                  <a:tcPr>
                    <a:solidFill>
                      <a:schemeClr val="tx2">
                        <a:lumMod val="25000"/>
                        <a:lumOff val="75000"/>
                      </a:schemeClr>
                    </a:solidFill>
                  </a:tcPr>
                </a:tc>
                <a:extLst>
                  <a:ext uri="{0D108BD9-81ED-4DB2-BD59-A6C34878D82A}">
                    <a16:rowId xmlns:a16="http://schemas.microsoft.com/office/drawing/2014/main" val="2177869410"/>
                  </a:ext>
                </a:extLst>
              </a:tr>
              <a:tr h="277584">
                <a:tc>
                  <a:txBody>
                    <a:bodyPr/>
                    <a:lstStyle/>
                    <a:p>
                      <a:pPr marL="0" algn="ctr" defTabSz="914400" rtl="0" eaLnBrk="1" latinLnBrk="0" hangingPunct="1"/>
                      <a:r>
                        <a:rPr lang="en-US" sz="1400" kern="1200"/>
                        <a:t>Average Speed of UAM (km/</a:t>
                      </a:r>
                      <a:r>
                        <a:rPr lang="en-US" sz="1400" kern="1200" err="1"/>
                        <a:t>hr</a:t>
                      </a:r>
                      <a:r>
                        <a:rPr lang="en-US" sz="1400" kern="1200"/>
                        <a:t>)</a:t>
                      </a:r>
                      <a:endParaRPr lang="en-US" sz="1400" b="0" kern="1200">
                        <a:solidFill>
                          <a:schemeClr val="tx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66554824"/>
                  </a:ext>
                </a:extLst>
              </a:tr>
              <a:tr h="277584">
                <a:tc>
                  <a:txBody>
                    <a:bodyPr/>
                    <a:lstStyle/>
                    <a:p>
                      <a:pPr marL="0" algn="ctr" defTabSz="914400" rtl="0" eaLnBrk="1" latinLnBrk="0" hangingPunct="1"/>
                      <a:r>
                        <a:rPr lang="en-US" sz="1400" kern="1200"/>
                        <a:t>Range for UAM (km)</a:t>
                      </a:r>
                      <a:endParaRPr lang="en-US" sz="1400" b="0" kern="1200">
                        <a:solidFill>
                          <a:schemeClr val="tx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622953896"/>
                  </a:ext>
                </a:extLst>
              </a:tr>
              <a:tr h="277584">
                <a:tc>
                  <a:txBody>
                    <a:bodyPr/>
                    <a:lstStyle/>
                    <a:p>
                      <a:pPr marL="0" algn="ctr" defTabSz="914400" rtl="0" eaLnBrk="1" latinLnBrk="0" hangingPunct="1"/>
                      <a:r>
                        <a:rPr lang="en-US" sz="1400" kern="1200"/>
                        <a:t>Vertiport Density (sq. km)</a:t>
                      </a:r>
                      <a:endParaRPr lang="en-US" sz="1400" b="0" kern="1200">
                        <a:solidFill>
                          <a:schemeClr val="tx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265624993"/>
                  </a:ext>
                </a:extLst>
              </a:tr>
              <a:tr h="316246">
                <a:tc>
                  <a:txBody>
                    <a:bodyPr/>
                    <a:lstStyle/>
                    <a:p>
                      <a:pPr marL="0" algn="ctr" defTabSz="914400" rtl="0" eaLnBrk="1" latinLnBrk="0" hangingPunct="1"/>
                      <a:r>
                        <a:rPr lang="en-US" sz="1400" kern="1200"/>
                        <a:t>Value per hour time saved (Personal/ Business) (%)</a:t>
                      </a:r>
                      <a:endParaRPr lang="en-US" sz="1400" b="0" kern="1200">
                        <a:solidFill>
                          <a:schemeClr val="tx1"/>
                        </a:solidFill>
                        <a:latin typeface="+mn-lt"/>
                        <a:ea typeface="+mn-ea"/>
                        <a:cs typeface="+mn-cs"/>
                      </a:endParaRPr>
                    </a:p>
                  </a:txBody>
                  <a:tcPr>
                    <a:solidFill>
                      <a:schemeClr val="accent3">
                        <a:lumMod val="20000"/>
                        <a:lumOff val="80000"/>
                      </a:schemeClr>
                    </a:solidFill>
                  </a:tcPr>
                </a:tc>
                <a:extLst>
                  <a:ext uri="{0D108BD9-81ED-4DB2-BD59-A6C34878D82A}">
                    <a16:rowId xmlns:a16="http://schemas.microsoft.com/office/drawing/2014/main" val="1147886410"/>
                  </a:ext>
                </a:extLst>
              </a:tr>
            </a:tbl>
          </a:graphicData>
        </a:graphic>
      </p:graphicFrame>
      <p:sp>
        <p:nvSpPr>
          <p:cNvPr id="2" name="Title 1">
            <a:extLst>
              <a:ext uri="{FF2B5EF4-FFF2-40B4-BE49-F238E27FC236}">
                <a16:creationId xmlns:a16="http://schemas.microsoft.com/office/drawing/2014/main" id="{2D28BD96-7018-46DF-BF7B-2BAB7ECDE97C}"/>
              </a:ext>
            </a:extLst>
          </p:cNvPr>
          <p:cNvSpPr>
            <a:spLocks noGrp="1"/>
          </p:cNvSpPr>
          <p:nvPr>
            <p:ph type="title"/>
          </p:nvPr>
        </p:nvSpPr>
        <p:spPr>
          <a:xfrm>
            <a:off x="135823" y="-4733"/>
            <a:ext cx="11910605" cy="739126"/>
          </a:xfrm>
        </p:spPr>
        <p:txBody>
          <a:bodyPr vert="horz" lIns="91440" tIns="45720" rIns="91440" bIns="45720" rtlCol="0" anchor="ctr">
            <a:noAutofit/>
          </a:bodyPr>
          <a:lstStyle/>
          <a:p>
            <a:pPr fontAlgn="base">
              <a:spcAft>
                <a:spcPct val="0"/>
              </a:spcAft>
            </a:pPr>
            <a:r>
              <a:rPr lang="en-US" sz="2800">
                <a:solidFill>
                  <a:schemeClr val="bg1"/>
                </a:solidFill>
                <a:latin typeface="Ebrima"/>
                <a:ea typeface="Ebrima"/>
                <a:cs typeface="Ebrima"/>
              </a:rPr>
              <a:t>UAM Demand Forecast Algorithm</a:t>
            </a:r>
          </a:p>
        </p:txBody>
      </p:sp>
    </p:spTree>
    <p:extLst>
      <p:ext uri="{BB962C8B-B14F-4D97-AF65-F5344CB8AC3E}">
        <p14:creationId xmlns:p14="http://schemas.microsoft.com/office/powerpoint/2010/main" val="365529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80FD0B5-4FEF-4CBD-9CB6-F0FCC4B82549}"/>
              </a:ext>
            </a:extLst>
          </p:cNvPr>
          <p:cNvSpPr>
            <a:spLocks noGrp="1"/>
          </p:cNvSpPr>
          <p:nvPr>
            <p:ph type="title"/>
          </p:nvPr>
        </p:nvSpPr>
        <p:spPr>
          <a:xfrm>
            <a:off x="201951" y="4083"/>
            <a:ext cx="11910605" cy="739126"/>
          </a:xfrm>
        </p:spPr>
        <p:txBody>
          <a:bodyPr vert="horz" lIns="91440" tIns="45720" rIns="91440" bIns="45720" rtlCol="0" anchor="ctr">
            <a:noAutofit/>
          </a:bodyPr>
          <a:lstStyle/>
          <a:p>
            <a:r>
              <a:rPr lang="en-US" sz="2800">
                <a:solidFill>
                  <a:schemeClr val="bg1"/>
                </a:solidFill>
                <a:latin typeface="Ebrima"/>
                <a:ea typeface="Ebrima"/>
                <a:cs typeface="Ebrima"/>
              </a:rPr>
              <a:t>UAM Results and Conclusions </a:t>
            </a:r>
          </a:p>
        </p:txBody>
      </p:sp>
      <p:sp>
        <p:nvSpPr>
          <p:cNvPr id="4" name="Slide Number Placeholder 3">
            <a:extLst>
              <a:ext uri="{FF2B5EF4-FFF2-40B4-BE49-F238E27FC236}">
                <a16:creationId xmlns:a16="http://schemas.microsoft.com/office/drawing/2014/main" id="{EDA73309-B95B-42E6-83D5-16011E4EC0DF}"/>
              </a:ext>
            </a:extLst>
          </p:cNvPr>
          <p:cNvSpPr>
            <a:spLocks noGrp="1"/>
          </p:cNvSpPr>
          <p:nvPr>
            <p:ph type="sldNum" sz="quarter" idx="12"/>
          </p:nvPr>
        </p:nvSpPr>
        <p:spPr/>
        <p:txBody>
          <a:bodyPr/>
          <a:lstStyle/>
          <a:p>
            <a:fld id="{48F63A3B-78C7-47BE-AE5E-E10140E04643}" type="slidenum">
              <a:rPr lang="en-US" smtClean="0"/>
              <a:t>12</a:t>
            </a:fld>
            <a:endParaRPr lang="en-US"/>
          </a:p>
        </p:txBody>
      </p:sp>
      <p:grpSp>
        <p:nvGrpSpPr>
          <p:cNvPr id="5" name="Group 4">
            <a:extLst>
              <a:ext uri="{FF2B5EF4-FFF2-40B4-BE49-F238E27FC236}">
                <a16:creationId xmlns:a16="http://schemas.microsoft.com/office/drawing/2014/main" id="{90A2B7BD-0334-4A0D-B59D-260CEDBD6C1D}"/>
              </a:ext>
            </a:extLst>
          </p:cNvPr>
          <p:cNvGrpSpPr/>
          <p:nvPr/>
        </p:nvGrpSpPr>
        <p:grpSpPr>
          <a:xfrm>
            <a:off x="90108" y="813714"/>
            <a:ext cx="3812337" cy="3036028"/>
            <a:chOff x="48919" y="1298797"/>
            <a:chExt cx="5810012" cy="4559376"/>
          </a:xfrm>
        </p:grpSpPr>
        <p:pic>
          <p:nvPicPr>
            <p:cNvPr id="3" name="Picture 4">
              <a:extLst>
                <a:ext uri="{FF2B5EF4-FFF2-40B4-BE49-F238E27FC236}">
                  <a16:creationId xmlns:a16="http://schemas.microsoft.com/office/drawing/2014/main" id="{6F720E2D-7F82-494A-ADC5-2EB968C4177F}"/>
                </a:ext>
              </a:extLst>
            </p:cNvPr>
            <p:cNvPicPr>
              <a:picLocks noChangeAspect="1"/>
            </p:cNvPicPr>
            <p:nvPr/>
          </p:nvPicPr>
          <p:blipFill>
            <a:blip r:embed="rId3"/>
            <a:stretch>
              <a:fillRect/>
            </a:stretch>
          </p:blipFill>
          <p:spPr>
            <a:xfrm>
              <a:off x="48919" y="1564270"/>
              <a:ext cx="5810012" cy="4293903"/>
            </a:xfrm>
            <a:prstGeom prst="rect">
              <a:avLst/>
            </a:prstGeom>
          </p:spPr>
        </p:pic>
        <p:sp>
          <p:nvSpPr>
            <p:cNvPr id="7" name="TextBox 6">
              <a:extLst>
                <a:ext uri="{FF2B5EF4-FFF2-40B4-BE49-F238E27FC236}">
                  <a16:creationId xmlns:a16="http://schemas.microsoft.com/office/drawing/2014/main" id="{8958CA80-B099-4738-AC55-05DD943728E7}"/>
                </a:ext>
              </a:extLst>
            </p:cNvPr>
            <p:cNvSpPr txBox="1"/>
            <p:nvPr/>
          </p:nvSpPr>
          <p:spPr>
            <a:xfrm>
              <a:off x="1861061" y="1298797"/>
              <a:ext cx="2173816" cy="415985"/>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cs typeface="Arial"/>
                </a:rPr>
                <a:t>Low Demand</a:t>
              </a:r>
              <a:endParaRPr lang="en-US" sz="1200" b="1">
                <a:cs typeface="Arial" charset="0"/>
              </a:endParaRPr>
            </a:p>
          </p:txBody>
        </p:sp>
      </p:grpSp>
      <p:grpSp>
        <p:nvGrpSpPr>
          <p:cNvPr id="8" name="Group 7">
            <a:extLst>
              <a:ext uri="{FF2B5EF4-FFF2-40B4-BE49-F238E27FC236}">
                <a16:creationId xmlns:a16="http://schemas.microsoft.com/office/drawing/2014/main" id="{F6AEE4A2-2787-40D2-8351-9E0EEF3C9ADF}"/>
              </a:ext>
            </a:extLst>
          </p:cNvPr>
          <p:cNvGrpSpPr/>
          <p:nvPr/>
        </p:nvGrpSpPr>
        <p:grpSpPr>
          <a:xfrm>
            <a:off x="169257" y="3912670"/>
            <a:ext cx="3668516" cy="2897621"/>
            <a:chOff x="6403711" y="1301469"/>
            <a:chExt cx="5725167" cy="4623786"/>
          </a:xfrm>
        </p:grpSpPr>
        <p:pic>
          <p:nvPicPr>
            <p:cNvPr id="2" name="Picture 2" descr="Chart, line chart&#10;&#10;Description automatically generated">
              <a:extLst>
                <a:ext uri="{FF2B5EF4-FFF2-40B4-BE49-F238E27FC236}">
                  <a16:creationId xmlns:a16="http://schemas.microsoft.com/office/drawing/2014/main" id="{F3B267AA-2E88-4DB6-8588-0CE4F741451A}"/>
                </a:ext>
              </a:extLst>
            </p:cNvPr>
            <p:cNvPicPr>
              <a:picLocks noChangeAspect="1"/>
            </p:cNvPicPr>
            <p:nvPr/>
          </p:nvPicPr>
          <p:blipFill>
            <a:blip r:embed="rId4"/>
            <a:stretch>
              <a:fillRect/>
            </a:stretch>
          </p:blipFill>
          <p:spPr>
            <a:xfrm>
              <a:off x="6403711" y="1534817"/>
              <a:ext cx="5725167" cy="4390438"/>
            </a:xfrm>
            <a:prstGeom prst="rect">
              <a:avLst/>
            </a:prstGeom>
          </p:spPr>
        </p:pic>
        <p:sp>
          <p:nvSpPr>
            <p:cNvPr id="10" name="TextBox 9">
              <a:extLst>
                <a:ext uri="{FF2B5EF4-FFF2-40B4-BE49-F238E27FC236}">
                  <a16:creationId xmlns:a16="http://schemas.microsoft.com/office/drawing/2014/main" id="{634A6C51-0AED-43ED-92B5-1BAEB22B630E}"/>
                </a:ext>
              </a:extLst>
            </p:cNvPr>
            <p:cNvSpPr txBox="1"/>
            <p:nvPr/>
          </p:nvSpPr>
          <p:spPr>
            <a:xfrm>
              <a:off x="8110640" y="1301469"/>
              <a:ext cx="2200086" cy="44201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cs typeface="Arial"/>
                </a:rPr>
                <a:t>High Demand</a:t>
              </a:r>
              <a:endParaRPr lang="en-US" sz="1200" b="1">
                <a:cs typeface="Arial" charset="0"/>
              </a:endParaRPr>
            </a:p>
          </p:txBody>
        </p:sp>
      </p:grpSp>
      <p:sp>
        <p:nvSpPr>
          <p:cNvPr id="14" name="TextBox 2">
            <a:extLst>
              <a:ext uri="{FF2B5EF4-FFF2-40B4-BE49-F238E27FC236}">
                <a16:creationId xmlns:a16="http://schemas.microsoft.com/office/drawing/2014/main" id="{8DC45AD5-993A-463F-A6B9-A2FF917A0FCA}"/>
              </a:ext>
            </a:extLst>
          </p:cNvPr>
          <p:cNvSpPr txBox="1"/>
          <p:nvPr/>
        </p:nvSpPr>
        <p:spPr>
          <a:xfrm>
            <a:off x="4232704" y="3504756"/>
            <a:ext cx="790442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b="0" dirty="0">
                <a:latin typeface="Ebrima"/>
                <a:ea typeface="Ebrima"/>
                <a:cs typeface="Ebrima"/>
              </a:rPr>
              <a:t>Demand expands exponentially with decreases in ticket price and vertiport network density</a:t>
            </a:r>
            <a:endParaRPr lang="en-US" dirty="0">
              <a:cs typeface="Calibri" panose="020F0502020204030204"/>
            </a:endParaRPr>
          </a:p>
        </p:txBody>
      </p:sp>
      <p:sp>
        <p:nvSpPr>
          <p:cNvPr id="16" name="TextBox 3">
            <a:extLst>
              <a:ext uri="{FF2B5EF4-FFF2-40B4-BE49-F238E27FC236}">
                <a16:creationId xmlns:a16="http://schemas.microsoft.com/office/drawing/2014/main" id="{4FA52843-0C02-4761-8A29-47B668C10531}"/>
              </a:ext>
            </a:extLst>
          </p:cNvPr>
          <p:cNvSpPr txBox="1"/>
          <p:nvPr/>
        </p:nvSpPr>
        <p:spPr>
          <a:xfrm>
            <a:off x="4227306" y="4156011"/>
            <a:ext cx="777926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b="0">
                <a:latin typeface="Ebrima" panose="02000000000000000000" pitchFamily="2" charset="0"/>
                <a:ea typeface="Ebrima" panose="02000000000000000000" pitchFamily="2" charset="0"/>
                <a:cs typeface="Ebrima" panose="02000000000000000000" pitchFamily="2" charset="0"/>
              </a:rPr>
              <a:t>Manufacturers may leverage these results to identify and plan for an optimal production rate</a:t>
            </a:r>
          </a:p>
        </p:txBody>
      </p:sp>
      <p:sp>
        <p:nvSpPr>
          <p:cNvPr id="18" name="TextBox 4">
            <a:extLst>
              <a:ext uri="{FF2B5EF4-FFF2-40B4-BE49-F238E27FC236}">
                <a16:creationId xmlns:a16="http://schemas.microsoft.com/office/drawing/2014/main" id="{980A8BB1-BA78-4AB9-A34E-32E548E45BD0}"/>
              </a:ext>
            </a:extLst>
          </p:cNvPr>
          <p:cNvSpPr txBox="1"/>
          <p:nvPr/>
        </p:nvSpPr>
        <p:spPr>
          <a:xfrm>
            <a:off x="4225402" y="4772197"/>
            <a:ext cx="777926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b="0">
                <a:latin typeface="Ebrima" panose="02000000000000000000" pitchFamily="2" charset="0"/>
                <a:ea typeface="Ebrima" panose="02000000000000000000" pitchFamily="2" charset="0"/>
                <a:cs typeface="Ebrima" panose="02000000000000000000" pitchFamily="2" charset="0"/>
              </a:rPr>
              <a:t>City planners must focus on developing vertiport infrastructure quickly and efficiently</a:t>
            </a:r>
          </a:p>
        </p:txBody>
      </p:sp>
      <p:sp>
        <p:nvSpPr>
          <p:cNvPr id="24" name="TextBox 23">
            <a:extLst>
              <a:ext uri="{FF2B5EF4-FFF2-40B4-BE49-F238E27FC236}">
                <a16:creationId xmlns:a16="http://schemas.microsoft.com/office/drawing/2014/main" id="{C8183966-118F-40D9-B45D-A3475E530506}"/>
              </a:ext>
            </a:extLst>
          </p:cNvPr>
          <p:cNvSpPr txBox="1"/>
          <p:nvPr/>
        </p:nvSpPr>
        <p:spPr>
          <a:xfrm>
            <a:off x="4232069" y="2506083"/>
            <a:ext cx="7610048"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0">
                <a:latin typeface="Ebrima"/>
                <a:ea typeface="Ebrima"/>
                <a:cs typeface="Ebrima"/>
              </a:rPr>
              <a:t>Strong market demand exists for a range of UAM ticket prices and vertiport densities, ranging from 0.43 billion annual pax trips globally up to 400 billion pax trips</a:t>
            </a:r>
          </a:p>
        </p:txBody>
      </p:sp>
      <p:sp>
        <p:nvSpPr>
          <p:cNvPr id="26" name="TextBox 7">
            <a:extLst>
              <a:ext uri="{FF2B5EF4-FFF2-40B4-BE49-F238E27FC236}">
                <a16:creationId xmlns:a16="http://schemas.microsoft.com/office/drawing/2014/main" id="{68603FDC-E658-46C5-B83E-DCBF2AFCB5D6}"/>
              </a:ext>
            </a:extLst>
          </p:cNvPr>
          <p:cNvSpPr txBox="1"/>
          <p:nvPr/>
        </p:nvSpPr>
        <p:spPr>
          <a:xfrm>
            <a:off x="4226656" y="5435558"/>
            <a:ext cx="776593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b="0">
                <a:latin typeface="Ebrima"/>
                <a:ea typeface="Ebrima"/>
                <a:cs typeface="Ebrima"/>
              </a:rPr>
              <a:t>UAM demand estimates are highly sensitive to the assumption made during the research</a:t>
            </a:r>
          </a:p>
        </p:txBody>
      </p:sp>
      <p:graphicFrame>
        <p:nvGraphicFramePr>
          <p:cNvPr id="11" name="Content Placeholder 4">
            <a:extLst>
              <a:ext uri="{FF2B5EF4-FFF2-40B4-BE49-F238E27FC236}">
                <a16:creationId xmlns:a16="http://schemas.microsoft.com/office/drawing/2014/main" id="{3A2F97C2-13D3-47BC-8A89-811EDA5B2CA0}"/>
              </a:ext>
            </a:extLst>
          </p:cNvPr>
          <p:cNvGraphicFramePr>
            <a:graphicFrameLocks/>
          </p:cNvGraphicFramePr>
          <p:nvPr>
            <p:extLst>
              <p:ext uri="{D42A27DB-BD31-4B8C-83A1-F6EECF244321}">
                <p14:modId xmlns:p14="http://schemas.microsoft.com/office/powerpoint/2010/main" val="3854213565"/>
              </p:ext>
            </p:extLst>
          </p:nvPr>
        </p:nvGraphicFramePr>
        <p:xfrm>
          <a:off x="4372565" y="911781"/>
          <a:ext cx="7461446" cy="1467473"/>
        </p:xfrm>
        <a:graphic>
          <a:graphicData uri="http://schemas.openxmlformats.org/drawingml/2006/table">
            <a:tbl>
              <a:tblPr/>
              <a:tblGrid>
                <a:gridCol w="3574217">
                  <a:extLst>
                    <a:ext uri="{9D8B030D-6E8A-4147-A177-3AD203B41FA5}">
                      <a16:colId xmlns:a16="http://schemas.microsoft.com/office/drawing/2014/main" val="1550217366"/>
                    </a:ext>
                  </a:extLst>
                </a:gridCol>
                <a:gridCol w="1879256">
                  <a:extLst>
                    <a:ext uri="{9D8B030D-6E8A-4147-A177-3AD203B41FA5}">
                      <a16:colId xmlns:a16="http://schemas.microsoft.com/office/drawing/2014/main" val="1781032164"/>
                    </a:ext>
                  </a:extLst>
                </a:gridCol>
                <a:gridCol w="2007973">
                  <a:extLst>
                    <a:ext uri="{9D8B030D-6E8A-4147-A177-3AD203B41FA5}">
                      <a16:colId xmlns:a16="http://schemas.microsoft.com/office/drawing/2014/main" val="3589926312"/>
                    </a:ext>
                  </a:extLst>
                </a:gridCol>
              </a:tblGrid>
              <a:tr h="247479">
                <a:tc gridSpan="2">
                  <a:txBody>
                    <a:bodyPr/>
                    <a:lstStyle/>
                    <a:p>
                      <a:pPr lvl="0" algn="l">
                        <a:buNone/>
                      </a:pPr>
                      <a:r>
                        <a:rPr lang="en-US" sz="1600" b="1" i="0" u="none" strike="noStrike">
                          <a:solidFill>
                            <a:srgbClr val="000000"/>
                          </a:solidFill>
                          <a:effectLst/>
                          <a:latin typeface="Ebrima"/>
                          <a:ea typeface="Ebrima"/>
                          <a:cs typeface="Ebrima"/>
                        </a:rPr>
                        <a:t>Overall Bounded Scenario Outcomes (Low – High)</a:t>
                      </a:r>
                      <a:endParaRPr lang="en-US">
                        <a:latin typeface="Ebrima"/>
                        <a:ea typeface="Ebrima"/>
                        <a:cs typeface="Ebrima"/>
                      </a:endParaRPr>
                    </a:p>
                  </a:txBody>
                  <a:tcPr marL="8688" marR="8688" marT="8688" marB="0" anchor="ctr">
                    <a:lnL>
                      <a:noFill/>
                    </a:lnL>
                    <a:lnR>
                      <a:noFill/>
                    </a:lnR>
                    <a:lnT>
                      <a:noFill/>
                    </a:lnT>
                    <a:lnB>
                      <a:noFill/>
                    </a:lnB>
                    <a:solidFill>
                      <a:srgbClr val="B4C6E7"/>
                    </a:solidFill>
                  </a:tcPr>
                </a:tc>
                <a:tc hMerge="1">
                  <a:txBody>
                    <a:bodyPr/>
                    <a:lstStyle/>
                    <a:p>
                      <a:endParaRPr lang="en-US"/>
                    </a:p>
                  </a:txBody>
                  <a:tcPr/>
                </a:tc>
                <a:tc>
                  <a:txBody>
                    <a:bodyPr/>
                    <a:lstStyle/>
                    <a:p>
                      <a:pPr algn="ctr" fontAlgn="b"/>
                      <a:endParaRPr lang="en-US" sz="1600" b="1" i="0" u="none" strike="noStrike">
                        <a:solidFill>
                          <a:srgbClr val="000000"/>
                        </a:solidFill>
                        <a:effectLst/>
                        <a:latin typeface="Ebrima" panose="02000000000000000000" pitchFamily="2" charset="0"/>
                        <a:ea typeface="Ebrima" panose="02000000000000000000" pitchFamily="2" charset="0"/>
                        <a:cs typeface="Ebrima" panose="02000000000000000000" pitchFamily="2" charset="0"/>
                      </a:endParaRPr>
                    </a:p>
                  </a:txBody>
                  <a:tcPr marL="8688" marR="8688" marT="8688" marB="0" anchor="ctr">
                    <a:lnL>
                      <a:noFill/>
                    </a:lnL>
                    <a:lnR>
                      <a:noFill/>
                    </a:lnR>
                    <a:lnT>
                      <a:noFill/>
                    </a:lnT>
                    <a:lnB>
                      <a:noFill/>
                    </a:lnB>
                    <a:solidFill>
                      <a:srgbClr val="B4C6E7"/>
                    </a:solidFill>
                  </a:tcPr>
                </a:tc>
                <a:extLst>
                  <a:ext uri="{0D108BD9-81ED-4DB2-BD59-A6C34878D82A}">
                    <a16:rowId xmlns:a16="http://schemas.microsoft.com/office/drawing/2014/main" val="3482533864"/>
                  </a:ext>
                </a:extLst>
              </a:tr>
              <a:tr h="233730">
                <a:tc>
                  <a:txBody>
                    <a:bodyPr/>
                    <a:lstStyle/>
                    <a:p>
                      <a:pPr algn="l" fontAlgn="b"/>
                      <a:endParaRPr lang="en-US" sz="1600" b="0" i="0" u="none" strike="noStrike">
                        <a:solidFill>
                          <a:srgbClr val="000000"/>
                        </a:solidFill>
                        <a:effectLst/>
                        <a:latin typeface="Ebrima" panose="02000000000000000000" pitchFamily="2" charset="0"/>
                        <a:ea typeface="Ebrima" panose="02000000000000000000" pitchFamily="2" charset="0"/>
                        <a:cs typeface="Ebrima" panose="02000000000000000000" pitchFamily="2" charset="0"/>
                      </a:endParaRPr>
                    </a:p>
                  </a:txBody>
                  <a:tcPr marL="8688" marR="8688" marT="868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1" u="none" strike="noStrike">
                          <a:solidFill>
                            <a:srgbClr val="000000"/>
                          </a:solidFill>
                          <a:effectLst/>
                          <a:latin typeface="Ebrima"/>
                          <a:ea typeface="Ebrima"/>
                          <a:cs typeface="Ebrima"/>
                        </a:rPr>
                        <a:t>2035</a:t>
                      </a:r>
                    </a:p>
                  </a:txBody>
                  <a:tcPr marL="8688" marR="8688" marT="868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600" b="0" i="1" u="none" strike="noStrike">
                          <a:solidFill>
                            <a:srgbClr val="000000"/>
                          </a:solidFill>
                          <a:effectLst/>
                          <a:latin typeface="Ebrima"/>
                          <a:ea typeface="Ebrima"/>
                          <a:cs typeface="Ebrima"/>
                        </a:rPr>
                        <a:t>2050</a:t>
                      </a:r>
                    </a:p>
                  </a:txBody>
                  <a:tcPr marL="8688" marR="8688" marT="868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77292"/>
                  </a:ext>
                </a:extLst>
              </a:tr>
              <a:tr h="288725">
                <a:tc>
                  <a:txBody>
                    <a:bodyPr/>
                    <a:lstStyle/>
                    <a:p>
                      <a:pPr algn="ctr" fontAlgn="b"/>
                      <a:r>
                        <a:rPr lang="en-US" sz="1600" b="1" i="0" u="none" strike="noStrike">
                          <a:solidFill>
                            <a:srgbClr val="000000"/>
                          </a:solidFill>
                          <a:effectLst/>
                          <a:latin typeface="Ebrima"/>
                          <a:ea typeface="Ebrima"/>
                          <a:cs typeface="Ebrima"/>
                        </a:rPr>
                        <a:t>UAM Pax Trips (Billion)</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0.43 - 227.35</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3.09- 405.54</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453413"/>
                  </a:ext>
                </a:extLst>
              </a:tr>
              <a:tr h="329972">
                <a:tc>
                  <a:txBody>
                    <a:bodyPr/>
                    <a:lstStyle/>
                    <a:p>
                      <a:pPr algn="ctr" fontAlgn="b"/>
                      <a:r>
                        <a:rPr lang="en-US" sz="1600" b="1" i="0" u="none" strike="noStrike">
                          <a:solidFill>
                            <a:srgbClr val="000000"/>
                          </a:solidFill>
                          <a:effectLst/>
                          <a:latin typeface="Ebrima"/>
                          <a:ea typeface="Ebrima"/>
                          <a:cs typeface="Ebrima"/>
                        </a:rPr>
                        <a:t>UAM Utilization (Billion </a:t>
                      </a:r>
                      <a:r>
                        <a:rPr lang="en-US" sz="1600" b="1" i="0" u="none" strike="noStrike" err="1">
                          <a:solidFill>
                            <a:srgbClr val="000000"/>
                          </a:solidFill>
                          <a:effectLst/>
                          <a:latin typeface="Ebrima"/>
                          <a:ea typeface="Ebrima"/>
                          <a:cs typeface="Ebrima"/>
                        </a:rPr>
                        <a:t>Hrs</a:t>
                      </a:r>
                      <a:r>
                        <a:rPr lang="en-US" sz="1600" b="1" i="0" u="none" strike="noStrike">
                          <a:solidFill>
                            <a:srgbClr val="000000"/>
                          </a:solidFill>
                          <a:effectLst/>
                          <a:latin typeface="Ebrima"/>
                          <a:ea typeface="Ebrima"/>
                          <a:cs typeface="Ebrima"/>
                        </a:rPr>
                        <a:t>)</a:t>
                      </a:r>
                      <a:endParaRPr lang="en-US" sz="1600" b="1" i="0" u="none" strike="noStrike" err="1">
                        <a:solidFill>
                          <a:srgbClr val="000000"/>
                        </a:solidFill>
                        <a:effectLst/>
                        <a:latin typeface="Ebrima"/>
                        <a:ea typeface="Ebrima"/>
                        <a:cs typeface="Ebrima"/>
                      </a:endParaRP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0.07 - 11.51</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 0.37 - 20.79</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08497"/>
                  </a:ext>
                </a:extLst>
              </a:tr>
              <a:tr h="343720">
                <a:tc>
                  <a:txBody>
                    <a:bodyPr/>
                    <a:lstStyle/>
                    <a:p>
                      <a:pPr algn="ctr" fontAlgn="b"/>
                      <a:r>
                        <a:rPr lang="en-US" sz="1600" b="1" i="0" u="none" strike="noStrike">
                          <a:solidFill>
                            <a:srgbClr val="000000"/>
                          </a:solidFill>
                          <a:effectLst/>
                          <a:latin typeface="Ebrima"/>
                          <a:ea typeface="Ebrima"/>
                          <a:cs typeface="Ebrima"/>
                        </a:rPr>
                        <a:t>UAM PKM (Billion)</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8.68 - 2762.11</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Ebrima"/>
                          <a:ea typeface="Ebrima"/>
                          <a:cs typeface="Ebrima"/>
                        </a:rPr>
                        <a:t>43.88- 4990.71</a:t>
                      </a:r>
                    </a:p>
                  </a:txBody>
                  <a:tcPr marL="8688" marR="8688" marT="86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305613"/>
                  </a:ext>
                </a:extLst>
              </a:tr>
            </a:tbl>
          </a:graphicData>
        </a:graphic>
      </p:graphicFrame>
    </p:spTree>
    <p:extLst>
      <p:ext uri="{BB962C8B-B14F-4D97-AF65-F5344CB8AC3E}">
        <p14:creationId xmlns:p14="http://schemas.microsoft.com/office/powerpoint/2010/main" val="2707328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Acknowledgments</a:t>
            </a:r>
          </a:p>
        </p:txBody>
      </p:sp>
      <p:sp>
        <p:nvSpPr>
          <p:cNvPr id="3" name="Content Placeholder 2"/>
          <p:cNvSpPr>
            <a:spLocks noGrp="1"/>
          </p:cNvSpPr>
          <p:nvPr>
            <p:ph idx="1"/>
          </p:nvPr>
        </p:nvSpPr>
        <p:spPr>
          <a:xfrm>
            <a:off x="575591" y="914400"/>
            <a:ext cx="11040818" cy="4728493"/>
          </a:xfrm>
        </p:spPr>
        <p:txBody>
          <a:bodyPr>
            <a:normAutofit fontScale="92500" lnSpcReduction="10000"/>
          </a:bodyPr>
          <a:lstStyle/>
          <a:p>
            <a:pPr marL="0" indent="0">
              <a:lnSpc>
                <a:spcPct val="110000"/>
              </a:lnSpc>
              <a:buNone/>
            </a:pPr>
            <a:r>
              <a:rPr lang="en-US" sz="2000"/>
              <a:t>The authors would like to thank the following entities and people for their contributions:</a:t>
            </a:r>
          </a:p>
          <a:p>
            <a:pPr>
              <a:lnSpc>
                <a:spcPct val="110000"/>
              </a:lnSpc>
              <a:spcBef>
                <a:spcPts val="400"/>
              </a:spcBef>
            </a:pPr>
            <a:r>
              <a:rPr lang="en-US" sz="1800"/>
              <a:t>Clean Sky 2 Joint Undertaking (CS2JU)</a:t>
            </a:r>
          </a:p>
          <a:p>
            <a:pPr lvl="1">
              <a:lnSpc>
                <a:spcPct val="110000"/>
              </a:lnSpc>
              <a:spcBef>
                <a:spcPts val="400"/>
              </a:spcBef>
            </a:pPr>
            <a:r>
              <a:rPr lang="en-US" sz="1400"/>
              <a:t>Jean-Francois </a:t>
            </a:r>
            <a:r>
              <a:rPr lang="en-US" sz="1400" err="1"/>
              <a:t>Brouckaert</a:t>
            </a:r>
            <a:endParaRPr lang="en-US" sz="1400"/>
          </a:p>
          <a:p>
            <a:pPr lvl="1">
              <a:lnSpc>
                <a:spcPct val="110000"/>
              </a:lnSpc>
              <a:spcBef>
                <a:spcPts val="400"/>
              </a:spcBef>
            </a:pPr>
            <a:r>
              <a:rPr lang="en-US" sz="1400"/>
              <a:t>Jaime </a:t>
            </a:r>
            <a:r>
              <a:rPr lang="en-US" sz="1400" err="1"/>
              <a:t>Perez-de-Diego</a:t>
            </a:r>
            <a:endParaRPr lang="en-US" sz="1400"/>
          </a:p>
          <a:p>
            <a:pPr>
              <a:lnSpc>
                <a:spcPct val="110000"/>
              </a:lnSpc>
              <a:spcBef>
                <a:spcPts val="400"/>
              </a:spcBef>
            </a:pPr>
            <a:r>
              <a:rPr lang="en-US" sz="1800"/>
              <a:t>German Aerospace Center (DLR)</a:t>
            </a:r>
          </a:p>
          <a:p>
            <a:pPr lvl="1">
              <a:lnSpc>
                <a:spcPct val="110000"/>
              </a:lnSpc>
              <a:spcBef>
                <a:spcPts val="400"/>
              </a:spcBef>
            </a:pPr>
            <a:r>
              <a:rPr lang="en-US" sz="1400"/>
              <a:t>Ralf </a:t>
            </a:r>
            <a:r>
              <a:rPr lang="en-US" sz="1400" err="1"/>
              <a:t>Berghof</a:t>
            </a:r>
            <a:endParaRPr lang="en-US" sz="1400"/>
          </a:p>
          <a:p>
            <a:pPr lvl="1">
              <a:lnSpc>
                <a:spcPct val="110000"/>
              </a:lnSpc>
              <a:spcBef>
                <a:spcPts val="400"/>
              </a:spcBef>
            </a:pPr>
            <a:r>
              <a:rPr lang="en-US" sz="1400"/>
              <a:t>Nico </a:t>
            </a:r>
            <a:r>
              <a:rPr lang="en-US" sz="1400" err="1"/>
              <a:t>Flüthmann</a:t>
            </a:r>
            <a:endParaRPr lang="en-US" sz="1400"/>
          </a:p>
          <a:p>
            <a:pPr>
              <a:lnSpc>
                <a:spcPct val="110000"/>
              </a:lnSpc>
              <a:spcBef>
                <a:spcPts val="400"/>
              </a:spcBef>
            </a:pPr>
            <a:r>
              <a:rPr lang="en-US" sz="1800"/>
              <a:t>Georgia Tech – Lorraine / Centre National de la </a:t>
            </a:r>
            <a:r>
              <a:rPr lang="en-US" sz="1800" err="1"/>
              <a:t>Recherche</a:t>
            </a:r>
            <a:r>
              <a:rPr lang="en-US" sz="1800"/>
              <a:t> </a:t>
            </a:r>
            <a:r>
              <a:rPr lang="en-US" sz="1800" err="1"/>
              <a:t>Scientifique</a:t>
            </a:r>
            <a:endParaRPr lang="en-US" sz="1800"/>
          </a:p>
          <a:p>
            <a:pPr lvl="1">
              <a:lnSpc>
                <a:spcPct val="110000"/>
              </a:lnSpc>
              <a:spcBef>
                <a:spcPts val="400"/>
              </a:spcBef>
            </a:pPr>
            <a:r>
              <a:rPr lang="en-US" sz="1400"/>
              <a:t>Abdallah Ougazzaden </a:t>
            </a:r>
          </a:p>
          <a:p>
            <a:pPr lvl="1">
              <a:lnSpc>
                <a:spcPct val="110000"/>
              </a:lnSpc>
              <a:spcBef>
                <a:spcPts val="400"/>
              </a:spcBef>
            </a:pPr>
            <a:r>
              <a:rPr lang="en-US" sz="1400"/>
              <a:t>Jean-Paul </a:t>
            </a:r>
            <a:r>
              <a:rPr lang="en-US" sz="1400" err="1"/>
              <a:t>Salvestrini</a:t>
            </a:r>
            <a:endParaRPr lang="en-US" sz="1400"/>
          </a:p>
          <a:p>
            <a:pPr lvl="1">
              <a:lnSpc>
                <a:spcPct val="110000"/>
              </a:lnSpc>
              <a:spcBef>
                <a:spcPts val="400"/>
              </a:spcBef>
            </a:pPr>
            <a:r>
              <a:rPr lang="en-US" sz="1400"/>
              <a:t>Alexandre Locquet</a:t>
            </a:r>
          </a:p>
          <a:p>
            <a:pPr lvl="1">
              <a:lnSpc>
                <a:spcPct val="110000"/>
              </a:lnSpc>
              <a:spcBef>
                <a:spcPts val="400"/>
              </a:spcBef>
            </a:pPr>
            <a:r>
              <a:rPr lang="en-US" sz="1400"/>
              <a:t>Nadege </a:t>
            </a:r>
            <a:r>
              <a:rPr lang="en-US" sz="1400" err="1"/>
              <a:t>Werkle-Dastillung</a:t>
            </a:r>
            <a:endParaRPr lang="en-US" sz="1400"/>
          </a:p>
          <a:p>
            <a:pPr>
              <a:lnSpc>
                <a:spcPct val="110000"/>
              </a:lnSpc>
              <a:spcBef>
                <a:spcPts val="400"/>
              </a:spcBef>
            </a:pPr>
            <a:r>
              <a:rPr lang="en-US" sz="1800"/>
              <a:t>Aerospace Systems Design Laboratory </a:t>
            </a:r>
            <a:r>
              <a:rPr lang="en-US" sz="1800" err="1"/>
              <a:t>OASyS</a:t>
            </a:r>
            <a:r>
              <a:rPr lang="en-US" sz="1800"/>
              <a:t> Advisory Board </a:t>
            </a:r>
          </a:p>
          <a:p>
            <a:pPr lvl="1">
              <a:lnSpc>
                <a:spcPct val="110000"/>
              </a:lnSpc>
              <a:spcBef>
                <a:spcPts val="400"/>
              </a:spcBef>
            </a:pPr>
            <a:r>
              <a:rPr lang="en-US" sz="1400"/>
              <a:t>Dimitri Mavris</a:t>
            </a:r>
          </a:p>
          <a:p>
            <a:pPr lvl="1">
              <a:lnSpc>
                <a:spcPct val="110000"/>
              </a:lnSpc>
              <a:spcBef>
                <a:spcPts val="400"/>
              </a:spcBef>
            </a:pPr>
            <a:r>
              <a:rPr lang="en-US" sz="1400"/>
              <a:t>Elena Garcia</a:t>
            </a:r>
          </a:p>
          <a:p>
            <a:pPr lvl="1">
              <a:lnSpc>
                <a:spcPct val="110000"/>
              </a:lnSpc>
              <a:spcBef>
                <a:spcPts val="400"/>
              </a:spcBef>
            </a:pPr>
            <a:r>
              <a:rPr lang="en-US" sz="1400"/>
              <a:t>Holger Pfaender</a:t>
            </a:r>
          </a:p>
          <a:p>
            <a:pPr lvl="1">
              <a:lnSpc>
                <a:spcPct val="110000"/>
              </a:lnSpc>
              <a:spcBef>
                <a:spcPts val="400"/>
              </a:spcBef>
            </a:pPr>
            <a:r>
              <a:rPr lang="en-US" sz="1400"/>
              <a:t>Cedric Justin</a:t>
            </a:r>
          </a:p>
        </p:txBody>
      </p:sp>
      <p:sp>
        <p:nvSpPr>
          <p:cNvPr id="4" name="Slide Number Placeholder 3"/>
          <p:cNvSpPr>
            <a:spLocks noGrp="1"/>
          </p:cNvSpPr>
          <p:nvPr>
            <p:ph type="sldNum" sz="quarter" idx="12"/>
          </p:nvPr>
        </p:nvSpPr>
        <p:spPr/>
        <p:txBody>
          <a:bodyPr/>
          <a:lstStyle/>
          <a:p>
            <a:fld id="{48F63A3B-78C7-47BE-AE5E-E10140E04643}" type="slidenum">
              <a:rPr lang="en-US" smtClean="0"/>
              <a:t>13</a:t>
            </a:fld>
            <a:endParaRPr lang="en-US"/>
          </a:p>
        </p:txBody>
      </p:sp>
      <p:sp>
        <p:nvSpPr>
          <p:cNvPr id="10" name="Rectangle 9"/>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latin typeface="Ebrima" panose="02000000000000000000" pitchFamily="2" charset="0"/>
            </a:endParaRPr>
          </a:p>
        </p:txBody>
      </p:sp>
      <p:sp>
        <p:nvSpPr>
          <p:cNvPr id="11" name="Rectangle 10"/>
          <p:cNvSpPr/>
          <p:nvPr/>
        </p:nvSpPr>
        <p:spPr>
          <a:xfrm>
            <a:off x="6562" y="5990252"/>
            <a:ext cx="842623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latin typeface="Ebrima" panose="02000000000000000000" pitchFamily="2" charset="0"/>
            </a:endParaRPr>
          </a:p>
        </p:txBody>
      </p:sp>
      <p:pic>
        <p:nvPicPr>
          <p:cNvPr id="6" name="Picture 5" descr="Image result for DL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0420" y="5642893"/>
            <a:ext cx="1076726" cy="9321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lean Sky logo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0013"/>
          <a:stretch/>
        </p:blipFill>
        <p:spPr bwMode="auto">
          <a:xfrm>
            <a:off x="786298" y="5596244"/>
            <a:ext cx="1552992" cy="1003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2515" y="5607402"/>
            <a:ext cx="1504680" cy="1003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cnr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1359" y="5673438"/>
            <a:ext cx="880076" cy="880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bbagdatli\Desktop\ASDL-Logos\AerospaceSystemsDesignLaboratory-solid-\AerospaceSystemsDesignLaboratory-solid-2line-124\AerospaceSystemsDesignLaboratory-solid-2lines-124.emf"/>
          <p:cNvPicPr>
            <a:picLocks noChangeAspect="1" noChangeArrowheads="1"/>
          </p:cNvPicPr>
          <p:nvPr/>
        </p:nvPicPr>
        <p:blipFill>
          <a:blip r:embed="rId7" cstate="print"/>
          <a:srcRect/>
          <a:stretch>
            <a:fillRect/>
          </a:stretch>
        </p:blipFill>
        <p:spPr bwMode="auto">
          <a:xfrm>
            <a:off x="6820371" y="5955972"/>
            <a:ext cx="2897764" cy="400168"/>
          </a:xfrm>
          <a:prstGeom prst="rect">
            <a:avLst/>
          </a:prstGeom>
          <a:noFill/>
        </p:spPr>
      </p:pic>
    </p:spTree>
    <p:extLst>
      <p:ext uri="{BB962C8B-B14F-4D97-AF65-F5344CB8AC3E}">
        <p14:creationId xmlns:p14="http://schemas.microsoft.com/office/powerpoint/2010/main" val="255328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835" t="6074" r="22835" b="6074"/>
          <a:stretch/>
        </p:blipFill>
        <p:spPr>
          <a:xfrm>
            <a:off x="807329" y="1307775"/>
            <a:ext cx="4966748" cy="4518662"/>
          </a:xfrm>
          <a:prstGeom prst="rect">
            <a:avLst/>
          </a:prstGeom>
        </p:spPr>
      </p:pic>
      <p:sp>
        <p:nvSpPr>
          <p:cNvPr id="3" name="Content Placeholder 2"/>
          <p:cNvSpPr>
            <a:spLocks noGrp="1"/>
          </p:cNvSpPr>
          <p:nvPr>
            <p:ph idx="1"/>
          </p:nvPr>
        </p:nvSpPr>
        <p:spPr>
          <a:xfrm>
            <a:off x="5845996" y="1300276"/>
            <a:ext cx="5710010" cy="4533661"/>
          </a:xfrm>
        </p:spPr>
        <p:txBody>
          <a:bodyPr vert="horz" lIns="91440" tIns="45720" rIns="91440" bIns="45720" rtlCol="0" anchor="t">
            <a:normAutofit fontScale="92500" lnSpcReduction="10000"/>
          </a:bodyPr>
          <a:lstStyle/>
          <a:p>
            <a:pPr marL="0" indent="0" algn="ctr">
              <a:buNone/>
            </a:pPr>
            <a:endParaRPr lang="en-US" sz="4400"/>
          </a:p>
          <a:p>
            <a:pPr marL="0" indent="0" algn="ctr">
              <a:buNone/>
            </a:pPr>
            <a:r>
              <a:rPr lang="en-US" sz="4400"/>
              <a:t>Thank you!</a:t>
            </a:r>
          </a:p>
          <a:p>
            <a:pPr marL="0" indent="0" algn="ctr">
              <a:buNone/>
            </a:pPr>
            <a:endParaRPr lang="en-US" sz="2800"/>
          </a:p>
          <a:p>
            <a:pPr marL="0" indent="0" algn="ctr">
              <a:buNone/>
            </a:pPr>
            <a:r>
              <a:rPr lang="en-US" sz="4400"/>
              <a:t>Questions?</a:t>
            </a:r>
          </a:p>
          <a:p>
            <a:pPr marL="0" indent="0" algn="ctr">
              <a:buNone/>
            </a:pPr>
            <a:endParaRPr lang="en-US"/>
          </a:p>
          <a:p>
            <a:pPr marL="0" indent="0" algn="ctr">
              <a:buNone/>
            </a:pPr>
            <a:r>
              <a:rPr lang="en-US" sz="1800">
                <a:latin typeface="Ebrima"/>
                <a:ea typeface="Ebrima"/>
                <a:cs typeface="Ebrima"/>
              </a:rPr>
              <a:t>Akshay Anand</a:t>
            </a:r>
            <a:endParaRPr lang="en-US" sz="1800"/>
          </a:p>
          <a:p>
            <a:pPr marL="0" indent="0" algn="ctr">
              <a:buNone/>
            </a:pPr>
            <a:r>
              <a:rPr lang="en-US" sz="1800">
                <a:latin typeface="Ebrima"/>
                <a:ea typeface="Ebrima"/>
                <a:cs typeface="Ebrima"/>
              </a:rPr>
              <a:t>Researcher, Georgia Tech Lorraine</a:t>
            </a:r>
          </a:p>
          <a:p>
            <a:pPr marL="0" indent="0" algn="ctr">
              <a:buNone/>
            </a:pPr>
            <a:r>
              <a:rPr lang="en-US" sz="1800">
                <a:latin typeface="Ebrima"/>
                <a:ea typeface="Ebrima"/>
                <a:cs typeface="Ebrima"/>
              </a:rPr>
              <a:t>Aerospace Systems Design Laboratory | CNRS</a:t>
            </a:r>
          </a:p>
          <a:p>
            <a:pPr marL="0" indent="0" algn="ctr">
              <a:buNone/>
            </a:pPr>
            <a:r>
              <a:rPr lang="en-US" sz="1800">
                <a:latin typeface="Ebrima"/>
                <a:ea typeface="Ebrima"/>
                <a:cs typeface="Ebrima"/>
              </a:rPr>
              <a:t>aanand@georgiatech-metz.fr</a:t>
            </a:r>
            <a:endParaRPr lang="en-US" sz="1800"/>
          </a:p>
        </p:txBody>
      </p:sp>
      <p:sp>
        <p:nvSpPr>
          <p:cNvPr id="4" name="Slide Number Placeholder 3"/>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240610770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Acknowledgments</a:t>
            </a:r>
          </a:p>
        </p:txBody>
      </p:sp>
      <p:sp>
        <p:nvSpPr>
          <p:cNvPr id="6" name="Content Placeholder 5"/>
          <p:cNvSpPr>
            <a:spLocks noGrp="1"/>
          </p:cNvSpPr>
          <p:nvPr>
            <p:ph idx="1"/>
          </p:nvPr>
        </p:nvSpPr>
        <p:spPr/>
        <p:txBody>
          <a:bodyPr/>
          <a:lstStyle/>
          <a:p>
            <a:pPr marL="0" indent="0" algn="ctr">
              <a:buNone/>
            </a:pPr>
            <a:r>
              <a:rPr lang="en-US"/>
              <a:t>This project has received funding from the Clean Sky 2 (CS2) Joint Undertaking (JU) under grant agreement No. 864521. The JU receives support from the European Union’s Horizon 2020 research and innovation </a:t>
            </a:r>
            <a:r>
              <a:rPr lang="en-US" err="1"/>
              <a:t>programme</a:t>
            </a:r>
            <a:r>
              <a:rPr lang="en-US"/>
              <a:t> and the Clean Sky 2 JU members other than the Union. </a:t>
            </a:r>
          </a:p>
          <a:p>
            <a:pPr marL="0" indent="0">
              <a:buNone/>
            </a:pPr>
            <a:endParaRPr lang="en-US"/>
          </a:p>
          <a:p>
            <a:pPr marL="0" indent="0">
              <a:buNone/>
            </a:pPr>
            <a:endParaRPr lang="en-US"/>
          </a:p>
          <a:p>
            <a:pPr marL="0" indent="0">
              <a:buNone/>
            </a:pPr>
            <a:endParaRPr lang="en-US"/>
          </a:p>
          <a:p>
            <a:pPr marL="0" indent="0">
              <a:buNone/>
            </a:pPr>
            <a:endParaRPr lang="en-US"/>
          </a:p>
          <a:p>
            <a:pPr marL="0" indent="0" algn="ctr">
              <a:buNone/>
            </a:pPr>
            <a:r>
              <a:rPr lang="en-US"/>
              <a:t>This funding is supporting the “</a:t>
            </a:r>
            <a:r>
              <a:rPr lang="en-US" err="1"/>
              <a:t>OASyS</a:t>
            </a:r>
            <a:r>
              <a:rPr lang="en-US"/>
              <a:t>” project in the CS2 JU</a:t>
            </a:r>
          </a:p>
          <a:p>
            <a:pPr marL="0" indent="0" algn="ctr">
              <a:buNone/>
            </a:pPr>
            <a:r>
              <a:rPr lang="en-US" err="1"/>
              <a:t>OASyS</a:t>
            </a:r>
            <a:r>
              <a:rPr lang="en-US"/>
              <a:t>: </a:t>
            </a:r>
            <a:r>
              <a:rPr lang="en-US" b="1" u="sng"/>
              <a:t>O</a:t>
            </a:r>
            <a:r>
              <a:rPr lang="en-US"/>
              <a:t>verall </a:t>
            </a:r>
            <a:r>
              <a:rPr lang="en-US" b="1" u="sng"/>
              <a:t>A</a:t>
            </a:r>
            <a:r>
              <a:rPr lang="en-US"/>
              <a:t>ir Transport </a:t>
            </a:r>
            <a:r>
              <a:rPr lang="en-US" b="1" u="sng"/>
              <a:t>Sy</a:t>
            </a:r>
            <a:r>
              <a:rPr lang="en-US"/>
              <a:t>stem Vehicle </a:t>
            </a:r>
            <a:r>
              <a:rPr lang="en-US" b="1" u="sng"/>
              <a:t>S</a:t>
            </a:r>
            <a:r>
              <a:rPr lang="en-US"/>
              <a:t>cenarios</a:t>
            </a:r>
          </a:p>
        </p:txBody>
      </p:sp>
      <p:sp>
        <p:nvSpPr>
          <p:cNvPr id="4" name="Slide Number Placeholder 3"/>
          <p:cNvSpPr>
            <a:spLocks noGrp="1"/>
          </p:cNvSpPr>
          <p:nvPr>
            <p:ph type="sldNum" sz="quarter" idx="12"/>
          </p:nvPr>
        </p:nvSpPr>
        <p:spPr/>
        <p:txBody>
          <a:bodyPr/>
          <a:lstStyle/>
          <a:p>
            <a:fld id="{48F63A3B-78C7-47BE-AE5E-E10140E04643}" type="slidenum">
              <a:rPr lang="en-US" smtClean="0"/>
              <a:t>2</a:t>
            </a:fld>
            <a:endParaRPr lang="en-US"/>
          </a:p>
        </p:txBody>
      </p:sp>
      <p:grpSp>
        <p:nvGrpSpPr>
          <p:cNvPr id="11" name="Group 10"/>
          <p:cNvGrpSpPr/>
          <p:nvPr/>
        </p:nvGrpSpPr>
        <p:grpSpPr>
          <a:xfrm>
            <a:off x="3696531" y="2568201"/>
            <a:ext cx="5064470" cy="1371600"/>
            <a:chOff x="3597613" y="2325364"/>
            <a:chExt cx="5064470" cy="1371600"/>
          </a:xfrm>
        </p:grpSpPr>
        <p:pic>
          <p:nvPicPr>
            <p:cNvPr id="7" name="Picture 8" descr="Image result for Clean Sky logo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0013"/>
            <a:stretch/>
          </p:blipFill>
          <p:spPr bwMode="auto">
            <a:xfrm>
              <a:off x="3597613" y="2325364"/>
              <a:ext cx="212345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eu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4686" y="2325364"/>
              <a:ext cx="2057397"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latin typeface="Ebrima" panose="02000000000000000000" pitchFamily="2" charset="0"/>
            </a:endParaRPr>
          </a:p>
        </p:txBody>
      </p:sp>
      <p:pic>
        <p:nvPicPr>
          <p:cNvPr id="10" name="Picture 9"/>
          <p:cNvPicPr>
            <a:picLocks noChangeAspect="1"/>
          </p:cNvPicPr>
          <p:nvPr/>
        </p:nvPicPr>
        <p:blipFill>
          <a:blip r:embed="rId5"/>
          <a:stretch>
            <a:fillRect/>
          </a:stretch>
        </p:blipFill>
        <p:spPr>
          <a:xfrm>
            <a:off x="5224945" y="5764289"/>
            <a:ext cx="1742109" cy="987935"/>
          </a:xfrm>
          <a:prstGeom prst="rect">
            <a:avLst/>
          </a:prstGeom>
        </p:spPr>
      </p:pic>
    </p:spTree>
    <p:extLst>
      <p:ext uri="{BB962C8B-B14F-4D97-AF65-F5344CB8AC3E}">
        <p14:creationId xmlns:p14="http://schemas.microsoft.com/office/powerpoint/2010/main" val="358746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608A-324B-4C5B-9866-D1E3AF844D8C}"/>
              </a:ext>
            </a:extLst>
          </p:cNvPr>
          <p:cNvSpPr>
            <a:spLocks noGrp="1"/>
          </p:cNvSpPr>
          <p:nvPr>
            <p:ph type="title"/>
          </p:nvPr>
        </p:nvSpPr>
        <p:spPr/>
        <p:txBody>
          <a:bodyPr/>
          <a:lstStyle/>
          <a:p>
            <a:r>
              <a:rPr lang="en-US">
                <a:latin typeface="Ebrima"/>
                <a:ea typeface="Ebrima"/>
                <a:cs typeface="Ebrima"/>
              </a:rPr>
              <a:t>Introduction </a:t>
            </a:r>
            <a:endParaRPr lang="en-US"/>
          </a:p>
        </p:txBody>
      </p:sp>
      <p:sp>
        <p:nvSpPr>
          <p:cNvPr id="3" name="Slide Number Placeholder 2">
            <a:extLst>
              <a:ext uri="{FF2B5EF4-FFF2-40B4-BE49-F238E27FC236}">
                <a16:creationId xmlns:a16="http://schemas.microsoft.com/office/drawing/2014/main" id="{19CC37A8-53B0-4438-B5AA-C4A7270B547D}"/>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5" name="Rectangle 4">
            <a:extLst>
              <a:ext uri="{FF2B5EF4-FFF2-40B4-BE49-F238E27FC236}">
                <a16:creationId xmlns:a16="http://schemas.microsoft.com/office/drawing/2014/main" id="{5F8F4454-2645-48F7-80FD-9D068E8D6E57}"/>
              </a:ext>
            </a:extLst>
          </p:cNvPr>
          <p:cNvSpPr/>
          <p:nvPr/>
        </p:nvSpPr>
        <p:spPr>
          <a:xfrm>
            <a:off x="3548" y="3550496"/>
            <a:ext cx="4361209" cy="847562"/>
          </a:xfrm>
          <a:prstGeom prst="rect">
            <a:avLst/>
          </a:prstGeom>
        </p:spPr>
        <p:txBody>
          <a:bodyPr wrap="square" lIns="91440" tIns="45720" rIns="91440" bIns="45720" anchor="t">
            <a:spAutoFit/>
          </a:bodyPr>
          <a:lstStyle/>
          <a:p>
            <a:pPr algn="ctr"/>
            <a:r>
              <a:rPr lang="en-US" sz="1600" b="0">
                <a:latin typeface="Ebrima"/>
                <a:ea typeface="Ebrima"/>
                <a:cs typeface="Ebrima"/>
              </a:rPr>
              <a:t>Urban Air Mobility (UAM): Air transportation system capable of transporting people directly above populated areas </a:t>
            </a:r>
            <a:endParaRPr lang="en-US" sz="1600" b="0">
              <a:latin typeface="Ebrima" panose="02000000000000000000" pitchFamily="2" charset="0"/>
              <a:ea typeface="Ebrima" panose="02000000000000000000" pitchFamily="2" charset="0"/>
              <a:cs typeface="Ebrima" panose="02000000000000000000" pitchFamily="2" charset="0"/>
            </a:endParaRPr>
          </a:p>
        </p:txBody>
      </p:sp>
      <p:grpSp>
        <p:nvGrpSpPr>
          <p:cNvPr id="6" name="Group 5">
            <a:extLst>
              <a:ext uri="{FF2B5EF4-FFF2-40B4-BE49-F238E27FC236}">
                <a16:creationId xmlns:a16="http://schemas.microsoft.com/office/drawing/2014/main" id="{34AA1A2A-2A33-4A11-8D2A-A7524AABD855}"/>
              </a:ext>
            </a:extLst>
          </p:cNvPr>
          <p:cNvGrpSpPr/>
          <p:nvPr/>
        </p:nvGrpSpPr>
        <p:grpSpPr>
          <a:xfrm>
            <a:off x="271871" y="903337"/>
            <a:ext cx="4022107" cy="2381588"/>
            <a:chOff x="1630219" y="1226358"/>
            <a:chExt cx="4369976" cy="2696327"/>
          </a:xfrm>
        </p:grpSpPr>
        <p:pic>
          <p:nvPicPr>
            <p:cNvPr id="11" name="Picture 2" descr="A river running through a city&#10;&#10;Description automatically generated">
              <a:extLst>
                <a:ext uri="{FF2B5EF4-FFF2-40B4-BE49-F238E27FC236}">
                  <a16:creationId xmlns:a16="http://schemas.microsoft.com/office/drawing/2014/main" id="{E5541C4B-43D2-4224-AE2C-26950610C799}"/>
                </a:ext>
              </a:extLst>
            </p:cNvPr>
            <p:cNvPicPr>
              <a:picLocks noChangeAspect="1"/>
            </p:cNvPicPr>
            <p:nvPr/>
          </p:nvPicPr>
          <p:blipFill rotWithShape="1">
            <a:blip r:embed="rId3"/>
            <a:srcRect t="11928" r="19025" b="4771"/>
            <a:stretch/>
          </p:blipFill>
          <p:spPr>
            <a:xfrm>
              <a:off x="1630219" y="1226358"/>
              <a:ext cx="4369976" cy="2696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5B8B30C5-A201-446A-A138-FB0996DE2F6F}"/>
                </a:ext>
              </a:extLst>
            </p:cNvPr>
            <p:cNvSpPr/>
            <p:nvPr/>
          </p:nvSpPr>
          <p:spPr>
            <a:xfrm>
              <a:off x="1632593" y="1316717"/>
              <a:ext cx="1459660" cy="261610"/>
            </a:xfrm>
            <a:prstGeom prst="rect">
              <a:avLst/>
            </a:prstGeom>
          </p:spPr>
          <p:txBody>
            <a:bodyPr wrap="square" lIns="91440" tIns="45720" rIns="91440" bIns="45720" anchor="t">
              <a:spAutoFit/>
            </a:bodyPr>
            <a:lstStyle/>
            <a:p>
              <a:pPr algn="ctr"/>
              <a:r>
                <a:rPr lang="en-US" sz="1100" b="0">
                  <a:latin typeface="Ebrima"/>
                  <a:ea typeface="Ebrima"/>
                  <a:cs typeface="Ebrima"/>
                </a:rPr>
                <a:t>Credit: </a:t>
              </a:r>
              <a:r>
                <a:rPr lang="en-US" sz="1100">
                  <a:latin typeface="Ebrima"/>
                  <a:ea typeface="Ebrima"/>
                  <a:cs typeface="Ebrima"/>
                </a:rPr>
                <a:t>Volocopter</a:t>
              </a:r>
              <a:endParaRPr lang="en-US" sz="1000" b="0">
                <a:latin typeface="Ebrima" panose="02000000000000000000" pitchFamily="2" charset="0"/>
                <a:ea typeface="Ebrima" panose="02000000000000000000" pitchFamily="2" charset="0"/>
                <a:cs typeface="Ebrima" panose="02000000000000000000" pitchFamily="2" charset="0"/>
              </a:endParaRPr>
            </a:p>
          </p:txBody>
        </p:sp>
      </p:grpSp>
      <p:sp>
        <p:nvSpPr>
          <p:cNvPr id="16" name="Rounded Rectangle 9">
            <a:extLst>
              <a:ext uri="{FF2B5EF4-FFF2-40B4-BE49-F238E27FC236}">
                <a16:creationId xmlns:a16="http://schemas.microsoft.com/office/drawing/2014/main" id="{44C3210B-7862-4A6C-8AE0-D8296A3852D3}"/>
              </a:ext>
            </a:extLst>
          </p:cNvPr>
          <p:cNvSpPr/>
          <p:nvPr/>
        </p:nvSpPr>
        <p:spPr>
          <a:xfrm>
            <a:off x="127095" y="4502433"/>
            <a:ext cx="4292961" cy="1519677"/>
          </a:xfrm>
          <a:prstGeom prst="roundRect">
            <a:avLst>
              <a:gd name="adj" fmla="val 0"/>
            </a:avLst>
          </a:prstGeom>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2000" b="0">
                <a:solidFill>
                  <a:schemeClr val="bg1"/>
                </a:solidFill>
                <a:latin typeface="Ebrima"/>
                <a:ea typeface="Ebrima"/>
                <a:cs typeface="Ebrima"/>
              </a:rPr>
              <a:t>Develop high and low demand scenarios for Urban Air Mobility demand estimation across top 542 global cities</a:t>
            </a:r>
            <a:endParaRPr lang="en-US">
              <a:solidFill>
                <a:schemeClr val="bg1"/>
              </a:solidFill>
            </a:endParaRPr>
          </a:p>
        </p:txBody>
      </p:sp>
      <p:sp>
        <p:nvSpPr>
          <p:cNvPr id="9" name="Rectangle 8">
            <a:extLst>
              <a:ext uri="{FF2B5EF4-FFF2-40B4-BE49-F238E27FC236}">
                <a16:creationId xmlns:a16="http://schemas.microsoft.com/office/drawing/2014/main" id="{464C5E02-2B86-45D9-B13F-ECB6D4376503}"/>
              </a:ext>
            </a:extLst>
          </p:cNvPr>
          <p:cNvSpPr/>
          <p:nvPr/>
        </p:nvSpPr>
        <p:spPr>
          <a:xfrm>
            <a:off x="7932747" y="2355379"/>
            <a:ext cx="3335513" cy="54035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zh-CN" sz="1400" b="0">
                <a:solidFill>
                  <a:srgbClr val="000000"/>
                </a:solidFill>
                <a:latin typeface="Ebrima"/>
                <a:ea typeface="Ebrima"/>
                <a:cs typeface="Ebrima"/>
              </a:rPr>
              <a:t>How many UAMs will be flying?</a:t>
            </a:r>
          </a:p>
          <a:p>
            <a:pPr marL="285750" indent="-285750">
              <a:buFont typeface="Arial" panose="020B0604020202020204" pitchFamily="34" charset="0"/>
              <a:buChar char="•"/>
            </a:pPr>
            <a:r>
              <a:rPr lang="en-US" altLang="zh-CN" sz="1400" b="0">
                <a:solidFill>
                  <a:srgbClr val="000000"/>
                </a:solidFill>
                <a:latin typeface="Ebrima"/>
                <a:ea typeface="Ebrima"/>
                <a:cs typeface="Ebrima"/>
              </a:rPr>
              <a:t>When will they enter the market?</a:t>
            </a:r>
          </a:p>
        </p:txBody>
      </p:sp>
      <p:sp>
        <p:nvSpPr>
          <p:cNvPr id="24" name="Rectangle 23">
            <a:extLst>
              <a:ext uri="{FF2B5EF4-FFF2-40B4-BE49-F238E27FC236}">
                <a16:creationId xmlns:a16="http://schemas.microsoft.com/office/drawing/2014/main" id="{43670AB0-0206-4586-898B-758F7C032936}"/>
              </a:ext>
            </a:extLst>
          </p:cNvPr>
          <p:cNvSpPr/>
          <p:nvPr/>
        </p:nvSpPr>
        <p:spPr>
          <a:xfrm>
            <a:off x="7913456" y="3127423"/>
            <a:ext cx="3559145" cy="55692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zh-CN" sz="1400" b="0">
                <a:solidFill>
                  <a:srgbClr val="000000"/>
                </a:solidFill>
                <a:latin typeface="Ebrima"/>
                <a:ea typeface="Ebrima"/>
                <a:cs typeface="Ebrima"/>
              </a:rPr>
              <a:t>How often will UAMs be flown?</a:t>
            </a:r>
          </a:p>
          <a:p>
            <a:pPr marL="285750" indent="-285750">
              <a:buFont typeface="Arial" panose="020B0604020202020204" pitchFamily="34" charset="0"/>
              <a:buChar char="•"/>
            </a:pPr>
            <a:r>
              <a:rPr lang="en-US" altLang="zh-CN" sz="1400" b="0">
                <a:solidFill>
                  <a:srgbClr val="000000"/>
                </a:solidFill>
                <a:latin typeface="Ebrima"/>
                <a:ea typeface="Ebrima"/>
                <a:cs typeface="Ebrima"/>
              </a:rPr>
              <a:t>What would be the total flight hours?</a:t>
            </a:r>
          </a:p>
          <a:p>
            <a:pPr marL="285750" indent="-285750">
              <a:buFont typeface="Arial" panose="020B0604020202020204" pitchFamily="34" charset="0"/>
              <a:buChar char="•"/>
            </a:pPr>
            <a:r>
              <a:rPr lang="en-US" altLang="zh-CN" sz="1400" b="0">
                <a:solidFill>
                  <a:srgbClr val="000000"/>
                </a:solidFill>
                <a:latin typeface="Ebrima"/>
                <a:ea typeface="Ebrima"/>
                <a:cs typeface="Ebrima"/>
              </a:rPr>
              <a:t>What would be the trip purpose?</a:t>
            </a:r>
          </a:p>
        </p:txBody>
      </p:sp>
      <p:sp>
        <p:nvSpPr>
          <p:cNvPr id="30" name="Rectangle 29">
            <a:extLst>
              <a:ext uri="{FF2B5EF4-FFF2-40B4-BE49-F238E27FC236}">
                <a16:creationId xmlns:a16="http://schemas.microsoft.com/office/drawing/2014/main" id="{57324B4A-AE33-4A9E-851C-9849EC138D5D}"/>
              </a:ext>
            </a:extLst>
          </p:cNvPr>
          <p:cNvSpPr/>
          <p:nvPr/>
        </p:nvSpPr>
        <p:spPr>
          <a:xfrm>
            <a:off x="7920374" y="3907747"/>
            <a:ext cx="3716515" cy="54864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zh-CN" sz="1400" b="0">
                <a:solidFill>
                  <a:srgbClr val="000000"/>
                </a:solidFill>
                <a:latin typeface="Ebrima"/>
                <a:ea typeface="Ebrima"/>
                <a:cs typeface="Ebrima"/>
              </a:rPr>
              <a:t>What is the speed and range of the UAM?</a:t>
            </a:r>
          </a:p>
          <a:p>
            <a:pPr marL="285750" indent="-285750">
              <a:buFont typeface="Arial" panose="020B0604020202020204" pitchFamily="34" charset="0"/>
              <a:buChar char="•"/>
            </a:pPr>
            <a:r>
              <a:rPr lang="en-US" altLang="zh-CN" sz="1400" b="0">
                <a:solidFill>
                  <a:srgbClr val="000000"/>
                </a:solidFill>
                <a:latin typeface="Ebrima"/>
                <a:ea typeface="Ebrima"/>
                <a:cs typeface="Ebrima"/>
              </a:rPr>
              <a:t>Where will be vertiports located?</a:t>
            </a:r>
            <a:endParaRPr lang="en-US" b="0">
              <a:cs typeface="Calibri"/>
            </a:endParaRPr>
          </a:p>
        </p:txBody>
      </p:sp>
      <p:sp>
        <p:nvSpPr>
          <p:cNvPr id="36" name="Rectangle 35">
            <a:extLst>
              <a:ext uri="{FF2B5EF4-FFF2-40B4-BE49-F238E27FC236}">
                <a16:creationId xmlns:a16="http://schemas.microsoft.com/office/drawing/2014/main" id="{ADF25A18-E273-4DAD-89C0-EF7FB74D7BB4}"/>
              </a:ext>
            </a:extLst>
          </p:cNvPr>
          <p:cNvSpPr/>
          <p:nvPr/>
        </p:nvSpPr>
        <p:spPr>
          <a:xfrm>
            <a:off x="7920376" y="4456161"/>
            <a:ext cx="3555658" cy="8302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zh-CN" sz="1400" b="0">
                <a:solidFill>
                  <a:srgbClr val="000000"/>
                </a:solidFill>
                <a:latin typeface="Ebrima"/>
                <a:ea typeface="Ebrima"/>
                <a:cs typeface="Ebrima"/>
              </a:rPr>
              <a:t>How WTP for UAM will compete other modes of transport?</a:t>
            </a:r>
            <a:endParaRPr lang="en-US" altLang="zh-CN" sz="1400" b="0">
              <a:solidFill>
                <a:srgbClr val="000000"/>
              </a:solidFill>
              <a:latin typeface="Ebrima" panose="02000000000000000000" pitchFamily="2" charset="0"/>
              <a:ea typeface="Ebrima" panose="02000000000000000000" pitchFamily="2" charset="0"/>
              <a:cs typeface="Ebrima" panose="02000000000000000000" pitchFamily="2" charset="0"/>
            </a:endParaRPr>
          </a:p>
          <a:p>
            <a:pPr marL="285750" indent="-285750">
              <a:buFont typeface="Arial" panose="020B0604020202020204" pitchFamily="34" charset="0"/>
              <a:buChar char="•"/>
            </a:pPr>
            <a:r>
              <a:rPr lang="en-US" altLang="zh-CN" sz="1400" b="0">
                <a:solidFill>
                  <a:srgbClr val="000000"/>
                </a:solidFill>
                <a:latin typeface="Ebrima"/>
                <a:ea typeface="Ebrima"/>
                <a:cs typeface="Ebrima"/>
              </a:rPr>
              <a:t>Will the service be socially accepted?</a:t>
            </a:r>
            <a:endParaRPr lang="en-US" altLang="zh-CN" sz="1400" b="0">
              <a:solidFill>
                <a:srgbClr val="000000"/>
              </a:solidFill>
              <a:latin typeface="Ebrima" panose="02000000000000000000" pitchFamily="2" charset="0"/>
              <a:ea typeface="Ebrima" panose="02000000000000000000" pitchFamily="2" charset="0"/>
              <a:cs typeface="Ebrima" panose="02000000000000000000" pitchFamily="2" charset="0"/>
            </a:endParaRPr>
          </a:p>
        </p:txBody>
      </p:sp>
      <p:grpSp>
        <p:nvGrpSpPr>
          <p:cNvPr id="10" name="Group 9">
            <a:extLst>
              <a:ext uri="{FF2B5EF4-FFF2-40B4-BE49-F238E27FC236}">
                <a16:creationId xmlns:a16="http://schemas.microsoft.com/office/drawing/2014/main" id="{B1255505-4ED3-411C-B876-CA0EA9657C4F}"/>
              </a:ext>
            </a:extLst>
          </p:cNvPr>
          <p:cNvGrpSpPr/>
          <p:nvPr/>
        </p:nvGrpSpPr>
        <p:grpSpPr>
          <a:xfrm>
            <a:off x="4746746" y="1831174"/>
            <a:ext cx="7067566" cy="3575450"/>
            <a:chOff x="5032496" y="1831174"/>
            <a:chExt cx="7067566" cy="3575450"/>
          </a:xfrm>
        </p:grpSpPr>
        <p:grpSp>
          <p:nvGrpSpPr>
            <p:cNvPr id="7" name="Group 6">
              <a:extLst>
                <a:ext uri="{FF2B5EF4-FFF2-40B4-BE49-F238E27FC236}">
                  <a16:creationId xmlns:a16="http://schemas.microsoft.com/office/drawing/2014/main" id="{969A9E25-477A-41A0-8AD2-068D643314ED}"/>
                </a:ext>
              </a:extLst>
            </p:cNvPr>
            <p:cNvGrpSpPr/>
            <p:nvPr/>
          </p:nvGrpSpPr>
          <p:grpSpPr>
            <a:xfrm>
              <a:off x="5032496" y="2347097"/>
              <a:ext cx="2785682" cy="2889615"/>
              <a:chOff x="5032496" y="2347097"/>
              <a:chExt cx="2785682" cy="2889615"/>
            </a:xfrm>
          </p:grpSpPr>
          <p:grpSp>
            <p:nvGrpSpPr>
              <p:cNvPr id="4" name="Group 3">
                <a:extLst>
                  <a:ext uri="{FF2B5EF4-FFF2-40B4-BE49-F238E27FC236}">
                    <a16:creationId xmlns:a16="http://schemas.microsoft.com/office/drawing/2014/main" id="{3B57939F-4333-4364-AE9B-D29D184795C1}"/>
                  </a:ext>
                </a:extLst>
              </p:cNvPr>
              <p:cNvGrpSpPr/>
              <p:nvPr/>
            </p:nvGrpSpPr>
            <p:grpSpPr>
              <a:xfrm>
                <a:off x="5032496" y="2347097"/>
                <a:ext cx="2785680" cy="548640"/>
                <a:chOff x="1473363" y="1557302"/>
                <a:chExt cx="2785680" cy="548640"/>
              </a:xfrm>
            </p:grpSpPr>
            <p:sp>
              <p:nvSpPr>
                <p:cNvPr id="17" name="Rectangle 16">
                  <a:extLst>
                    <a:ext uri="{FF2B5EF4-FFF2-40B4-BE49-F238E27FC236}">
                      <a16:creationId xmlns:a16="http://schemas.microsoft.com/office/drawing/2014/main" id="{F71635A8-5074-47EB-9635-9DA9F93BC0B7}"/>
                    </a:ext>
                  </a:extLst>
                </p:cNvPr>
                <p:cNvSpPr/>
                <p:nvPr/>
              </p:nvSpPr>
              <p:spPr>
                <a:xfrm>
                  <a:off x="1811044" y="1557302"/>
                  <a:ext cx="2447999" cy="54864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400">
                      <a:solidFill>
                        <a:srgbClr val="000000"/>
                      </a:solidFill>
                      <a:latin typeface="Ebrima"/>
                      <a:ea typeface="Ebrima"/>
                      <a:cs typeface="Ebrima"/>
                    </a:rPr>
                    <a:t>UAM</a:t>
                  </a:r>
                  <a:endParaRPr lang="en-US" altLang="zh-CN" sz="1400">
                    <a:solidFill>
                      <a:srgbClr val="000000"/>
                    </a:solidFill>
                    <a:latin typeface="Ebrima" panose="02000000000000000000" pitchFamily="2" charset="0"/>
                    <a:ea typeface="Ebrima" panose="02000000000000000000" pitchFamily="2" charset="0"/>
                    <a:cs typeface="Ebrima" panose="02000000000000000000" pitchFamily="2" charset="0"/>
                  </a:endParaRPr>
                </a:p>
                <a:p>
                  <a:pPr algn="ctr"/>
                  <a:r>
                    <a:rPr lang="en-US" altLang="zh-CN" sz="1400">
                      <a:solidFill>
                        <a:srgbClr val="000000"/>
                      </a:solidFill>
                      <a:latin typeface="Ebrima"/>
                      <a:ea typeface="Ebrima"/>
                      <a:cs typeface="Ebrima"/>
                    </a:rPr>
                    <a:t>Aircraft (Vehicle) </a:t>
                  </a:r>
                  <a:r>
                    <a:rPr lang="en-US" altLang="zh-CN" sz="1400">
                      <a:solidFill>
                        <a:srgbClr val="000000"/>
                      </a:solidFill>
                      <a:latin typeface="Ebrima"/>
                      <a:ea typeface="等线"/>
                      <a:cs typeface="Ebrima"/>
                    </a:rPr>
                    <a:t>Demand</a:t>
                  </a:r>
                </a:p>
              </p:txBody>
            </p:sp>
            <p:sp>
              <p:nvSpPr>
                <p:cNvPr id="18" name="Oval 17">
                  <a:extLst>
                    <a:ext uri="{FF2B5EF4-FFF2-40B4-BE49-F238E27FC236}">
                      <a16:creationId xmlns:a16="http://schemas.microsoft.com/office/drawing/2014/main" id="{FEDDE14B-4B77-4A57-810C-E7F56D9407E9}"/>
                    </a:ext>
                  </a:extLst>
                </p:cNvPr>
                <p:cNvSpPr/>
                <p:nvPr/>
              </p:nvSpPr>
              <p:spPr>
                <a:xfrm>
                  <a:off x="1473363" y="1603022"/>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1</a:t>
                  </a:r>
                </a:p>
              </p:txBody>
            </p:sp>
          </p:grpSp>
          <p:grpSp>
            <p:nvGrpSpPr>
              <p:cNvPr id="12" name="Group 11">
                <a:extLst>
                  <a:ext uri="{FF2B5EF4-FFF2-40B4-BE49-F238E27FC236}">
                    <a16:creationId xmlns:a16="http://schemas.microsoft.com/office/drawing/2014/main" id="{CAC9E15A-E90A-4E86-B061-619C9B7F11C6}"/>
                  </a:ext>
                </a:extLst>
              </p:cNvPr>
              <p:cNvGrpSpPr/>
              <p:nvPr/>
            </p:nvGrpSpPr>
            <p:grpSpPr>
              <a:xfrm>
                <a:off x="5032496" y="3127423"/>
                <a:ext cx="2785679" cy="548640"/>
                <a:chOff x="1473363" y="2549011"/>
                <a:chExt cx="2349360" cy="548640"/>
              </a:xfrm>
            </p:grpSpPr>
            <p:sp>
              <p:nvSpPr>
                <p:cNvPr id="21" name="Rectangle 20">
                  <a:extLst>
                    <a:ext uri="{FF2B5EF4-FFF2-40B4-BE49-F238E27FC236}">
                      <a16:creationId xmlns:a16="http://schemas.microsoft.com/office/drawing/2014/main" id="{CF2F7DD2-7670-4FD7-92A3-B96684961BF8}"/>
                    </a:ext>
                  </a:extLst>
                </p:cNvPr>
                <p:cNvSpPr/>
                <p:nvPr/>
              </p:nvSpPr>
              <p:spPr>
                <a:xfrm>
                  <a:off x="1811043" y="2549011"/>
                  <a:ext cx="2011680" cy="54864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400">
                      <a:solidFill>
                        <a:srgbClr val="000000"/>
                      </a:solidFill>
                      <a:latin typeface="Ebrima"/>
                      <a:ea typeface="Ebrima"/>
                      <a:cs typeface="Ebrima"/>
                    </a:rPr>
                    <a:t>UAM Utilization</a:t>
                  </a:r>
                </a:p>
              </p:txBody>
            </p:sp>
            <p:sp>
              <p:nvSpPr>
                <p:cNvPr id="22" name="Oval 21">
                  <a:extLst>
                    <a:ext uri="{FF2B5EF4-FFF2-40B4-BE49-F238E27FC236}">
                      <a16:creationId xmlns:a16="http://schemas.microsoft.com/office/drawing/2014/main" id="{6CA53A60-0DC1-4AA7-A14F-8CC49FDC49F0}"/>
                    </a:ext>
                  </a:extLst>
                </p:cNvPr>
                <p:cNvSpPr/>
                <p:nvPr/>
              </p:nvSpPr>
              <p:spPr>
                <a:xfrm>
                  <a:off x="1473363" y="2594731"/>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2</a:t>
                  </a:r>
                </a:p>
              </p:txBody>
            </p:sp>
          </p:grpSp>
          <p:grpSp>
            <p:nvGrpSpPr>
              <p:cNvPr id="28" name="Group 27">
                <a:extLst>
                  <a:ext uri="{FF2B5EF4-FFF2-40B4-BE49-F238E27FC236}">
                    <a16:creationId xmlns:a16="http://schemas.microsoft.com/office/drawing/2014/main" id="{C87989BF-277A-4859-BF9C-3CE27609F189}"/>
                  </a:ext>
                </a:extLst>
              </p:cNvPr>
              <p:cNvGrpSpPr/>
              <p:nvPr/>
            </p:nvGrpSpPr>
            <p:grpSpPr>
              <a:xfrm>
                <a:off x="5032496" y="3907747"/>
                <a:ext cx="2785679" cy="548640"/>
                <a:chOff x="1473363" y="3540720"/>
                <a:chExt cx="2554911" cy="548640"/>
              </a:xfrm>
            </p:grpSpPr>
            <p:sp>
              <p:nvSpPr>
                <p:cNvPr id="26" name="Rectangle 25">
                  <a:extLst>
                    <a:ext uri="{FF2B5EF4-FFF2-40B4-BE49-F238E27FC236}">
                      <a16:creationId xmlns:a16="http://schemas.microsoft.com/office/drawing/2014/main" id="{F26BA58D-71E4-454F-8CFB-D7DFE43EB916}"/>
                    </a:ext>
                  </a:extLst>
                </p:cNvPr>
                <p:cNvSpPr/>
                <p:nvPr/>
              </p:nvSpPr>
              <p:spPr>
                <a:xfrm>
                  <a:off x="1811043" y="3540720"/>
                  <a:ext cx="2217231" cy="54864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400">
                      <a:solidFill>
                        <a:srgbClr val="000000"/>
                      </a:solidFill>
                      <a:latin typeface="Ebrima"/>
                      <a:ea typeface="Ebrima"/>
                      <a:cs typeface="Ebrima"/>
                    </a:rPr>
                    <a:t>UAM</a:t>
                  </a:r>
                  <a:r>
                    <a:rPr lang="zh-CN" altLang="en-US" sz="1400">
                      <a:solidFill>
                        <a:srgbClr val="000000"/>
                      </a:solidFill>
                      <a:latin typeface="Ebrima"/>
                      <a:ea typeface="Ebrima" panose="02000000000000000000" pitchFamily="2" charset="0"/>
                      <a:cs typeface="Ebrima"/>
                    </a:rPr>
                    <a:t> </a:t>
                  </a:r>
                  <a:r>
                    <a:rPr lang="en-US" altLang="zh-CN" sz="1400">
                      <a:solidFill>
                        <a:srgbClr val="000000"/>
                      </a:solidFill>
                      <a:latin typeface="Ebrima"/>
                      <a:ea typeface="Ebrima"/>
                      <a:cs typeface="Ebrima"/>
                    </a:rPr>
                    <a:t>Performance</a:t>
                  </a:r>
                  <a:br>
                    <a:rPr lang="en-US" altLang="zh-CN" sz="1400">
                      <a:latin typeface="Ebrima" panose="02000000000000000000" pitchFamily="2" charset="0"/>
                      <a:ea typeface="Ebrima" panose="02000000000000000000" pitchFamily="2" charset="0"/>
                      <a:cs typeface="Ebrima" panose="02000000000000000000" pitchFamily="2" charset="0"/>
                    </a:rPr>
                  </a:br>
                  <a:r>
                    <a:rPr lang="en-US" altLang="zh-CN" sz="1400">
                      <a:solidFill>
                        <a:srgbClr val="000000"/>
                      </a:solidFill>
                      <a:latin typeface="Ebrima"/>
                      <a:ea typeface="Ebrima"/>
                      <a:cs typeface="Ebrima"/>
                    </a:rPr>
                    <a:t>&amp;</a:t>
                  </a:r>
                  <a:r>
                    <a:rPr lang="zh-CN" altLang="en-US" sz="1400">
                      <a:solidFill>
                        <a:srgbClr val="000000"/>
                      </a:solidFill>
                      <a:latin typeface="Ebrima"/>
                      <a:ea typeface="Ebrima" panose="02000000000000000000" pitchFamily="2" charset="0"/>
                      <a:cs typeface="Ebrima"/>
                    </a:rPr>
                    <a:t> </a:t>
                  </a:r>
                  <a:r>
                    <a:rPr lang="en-US" altLang="zh-CN" sz="1400">
                      <a:solidFill>
                        <a:srgbClr val="000000"/>
                      </a:solidFill>
                      <a:latin typeface="Ebrima"/>
                      <a:ea typeface="Ebrima"/>
                      <a:cs typeface="Ebrima"/>
                    </a:rPr>
                    <a:t>Infrastructure</a:t>
                  </a:r>
                </a:p>
              </p:txBody>
            </p:sp>
            <p:sp>
              <p:nvSpPr>
                <p:cNvPr id="27" name="Oval 26">
                  <a:extLst>
                    <a:ext uri="{FF2B5EF4-FFF2-40B4-BE49-F238E27FC236}">
                      <a16:creationId xmlns:a16="http://schemas.microsoft.com/office/drawing/2014/main" id="{7D99494E-C2F3-4424-BF69-F7B8C11BCD4C}"/>
                    </a:ext>
                  </a:extLst>
                </p:cNvPr>
                <p:cNvSpPr/>
                <p:nvPr/>
              </p:nvSpPr>
              <p:spPr>
                <a:xfrm>
                  <a:off x="1473363" y="3586440"/>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3</a:t>
                  </a:r>
                </a:p>
              </p:txBody>
            </p:sp>
          </p:grpSp>
          <p:grpSp>
            <p:nvGrpSpPr>
              <p:cNvPr id="34" name="Group 33">
                <a:extLst>
                  <a:ext uri="{FF2B5EF4-FFF2-40B4-BE49-F238E27FC236}">
                    <a16:creationId xmlns:a16="http://schemas.microsoft.com/office/drawing/2014/main" id="{5B859E75-A532-4716-AA48-B1B5C5F32CDB}"/>
                  </a:ext>
                </a:extLst>
              </p:cNvPr>
              <p:cNvGrpSpPr/>
              <p:nvPr/>
            </p:nvGrpSpPr>
            <p:grpSpPr>
              <a:xfrm>
                <a:off x="5032497" y="4688072"/>
                <a:ext cx="2785681" cy="548640"/>
                <a:chOff x="1473363" y="4532429"/>
                <a:chExt cx="2561563" cy="548640"/>
              </a:xfrm>
            </p:grpSpPr>
            <p:sp>
              <p:nvSpPr>
                <p:cNvPr id="32" name="Rectangle 31">
                  <a:extLst>
                    <a:ext uri="{FF2B5EF4-FFF2-40B4-BE49-F238E27FC236}">
                      <a16:creationId xmlns:a16="http://schemas.microsoft.com/office/drawing/2014/main" id="{DCCE8195-66FF-4961-B8BF-635F365746F6}"/>
                    </a:ext>
                  </a:extLst>
                </p:cNvPr>
                <p:cNvSpPr/>
                <p:nvPr/>
              </p:nvSpPr>
              <p:spPr>
                <a:xfrm>
                  <a:off x="1811044" y="4532429"/>
                  <a:ext cx="2223882" cy="548640"/>
                </a:xfrm>
                <a:prstGeom prst="rect">
                  <a:avLst/>
                </a:prstGeom>
                <a:solidFill>
                  <a:schemeClr val="accent5">
                    <a:lumMod val="20000"/>
                    <a:lumOff val="80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400">
                      <a:solidFill>
                        <a:srgbClr val="000000"/>
                      </a:solidFill>
                      <a:latin typeface="Ebrima"/>
                      <a:ea typeface="Ebrima"/>
                      <a:cs typeface="Ebrima"/>
                    </a:rPr>
                    <a:t>Flight Demand Forecasting</a:t>
                  </a:r>
                  <a:endParaRPr lang="en-US" sz="1400">
                    <a:solidFill>
                      <a:srgbClr val="000000"/>
                    </a:solidFill>
                    <a:latin typeface="Ebrima"/>
                    <a:ea typeface="Ebrima"/>
                    <a:cs typeface="Ebrima"/>
                  </a:endParaRPr>
                </a:p>
              </p:txBody>
            </p:sp>
            <p:sp>
              <p:nvSpPr>
                <p:cNvPr id="33" name="Oval 32">
                  <a:extLst>
                    <a:ext uri="{FF2B5EF4-FFF2-40B4-BE49-F238E27FC236}">
                      <a16:creationId xmlns:a16="http://schemas.microsoft.com/office/drawing/2014/main" id="{27612B17-3D76-4FD9-B313-6773C619DF07}"/>
                    </a:ext>
                  </a:extLst>
                </p:cNvPr>
                <p:cNvSpPr/>
                <p:nvPr/>
              </p:nvSpPr>
              <p:spPr>
                <a:xfrm>
                  <a:off x="1473363" y="4578149"/>
                  <a:ext cx="457200" cy="457200"/>
                </a:xfrm>
                <a:prstGeom prst="ellipse">
                  <a:avLst/>
                </a:prstGeom>
                <a:solidFill>
                  <a:srgbClr val="B4DAEA"/>
                </a:solidFill>
                <a:ln w="28575" cap="flat" cmpd="sng" algn="ctr">
                  <a:solidFill>
                    <a:schemeClr val="accent3"/>
                  </a:solidFill>
                  <a:prstDash val="solid"/>
                  <a:round/>
                  <a:headEnd type="none" w="med" len="med"/>
                  <a:tailEnd type="none" w="med" len="med"/>
                </a:ln>
                <a:effectLst/>
              </p:spPr>
              <p:style>
                <a:lnRef idx="0">
                  <a:scrgbClr r="0" g="0" b="0"/>
                </a:lnRef>
                <a:fillRef idx="0">
                  <a:scrgbClr r="0" g="0" b="0"/>
                </a:fillRef>
                <a:effectRef idx="0">
                  <a:scrgbClr r="0" g="0" b="0"/>
                </a:effectRef>
                <a:fontRef idx="major"/>
              </p:style>
              <p:txBody>
                <a:bodyPr wrap="square" anchor="ctr">
                  <a:noAutofit/>
                </a:bodyPr>
                <a:lstStyle/>
                <a:p>
                  <a:pPr algn="ctr" defTabSz="761970"/>
                  <a:r>
                    <a:rPr lang="en-US" sz="2400" b="0">
                      <a:latin typeface="Ebrima" panose="02000000000000000000" pitchFamily="2" charset="0"/>
                      <a:ea typeface="Ebrima" panose="02000000000000000000" pitchFamily="2" charset="0"/>
                      <a:cs typeface="Ebrima" panose="02000000000000000000" pitchFamily="2" charset="0"/>
                    </a:rPr>
                    <a:t>4</a:t>
                  </a:r>
                </a:p>
              </p:txBody>
            </p:sp>
          </p:grpSp>
        </p:grpSp>
        <p:grpSp>
          <p:nvGrpSpPr>
            <p:cNvPr id="8" name="Group 7">
              <a:extLst>
                <a:ext uri="{FF2B5EF4-FFF2-40B4-BE49-F238E27FC236}">
                  <a16:creationId xmlns:a16="http://schemas.microsoft.com/office/drawing/2014/main" id="{A82E83C5-17FA-406E-A296-34AD11B84D2D}"/>
                </a:ext>
              </a:extLst>
            </p:cNvPr>
            <p:cNvGrpSpPr/>
            <p:nvPr/>
          </p:nvGrpSpPr>
          <p:grpSpPr>
            <a:xfrm>
              <a:off x="8112349" y="1831174"/>
              <a:ext cx="3987713" cy="3575450"/>
              <a:chOff x="8112349" y="1831174"/>
              <a:chExt cx="3987713" cy="3575450"/>
            </a:xfrm>
          </p:grpSpPr>
          <p:sp>
            <p:nvSpPr>
              <p:cNvPr id="38" name="TextBox 37">
                <a:extLst>
                  <a:ext uri="{FF2B5EF4-FFF2-40B4-BE49-F238E27FC236}">
                    <a16:creationId xmlns:a16="http://schemas.microsoft.com/office/drawing/2014/main" id="{F751877C-3661-44F1-9461-E4697BB01001}"/>
                  </a:ext>
                </a:extLst>
              </p:cNvPr>
              <p:cNvSpPr txBox="1"/>
              <p:nvPr/>
            </p:nvSpPr>
            <p:spPr>
              <a:xfrm>
                <a:off x="8486283" y="1831174"/>
                <a:ext cx="2806239" cy="338554"/>
              </a:xfrm>
              <a:prstGeom prst="rect">
                <a:avLst/>
              </a:prstGeom>
              <a:noFill/>
            </p:spPr>
            <p:txBody>
              <a:bodyPr wrap="square" lIns="91440" tIns="45720" rIns="91440" bIns="45720" rtlCol="0" anchor="t">
                <a:spAutoFit/>
              </a:bodyPr>
              <a:lstStyle/>
              <a:p>
                <a:pPr algn="ctr"/>
                <a:r>
                  <a:rPr lang="en-US" altLang="zh-CN" sz="1600">
                    <a:latin typeface="Ebrima"/>
                    <a:ea typeface="Ebrima"/>
                    <a:cs typeface="Ebrima"/>
                  </a:rPr>
                  <a:t>Research Questions</a:t>
                </a:r>
                <a:endParaRPr lang="en-US" sz="1600">
                  <a:latin typeface="Ebrima"/>
                  <a:ea typeface="Ebrima"/>
                  <a:cs typeface="Ebrima"/>
                </a:endParaRPr>
              </a:p>
            </p:txBody>
          </p:sp>
          <p:sp>
            <p:nvSpPr>
              <p:cNvPr id="40" name="Rectangle 39">
                <a:extLst>
                  <a:ext uri="{FF2B5EF4-FFF2-40B4-BE49-F238E27FC236}">
                    <a16:creationId xmlns:a16="http://schemas.microsoft.com/office/drawing/2014/main" id="{BEE6D8E8-30F9-457F-ACD5-58D913C1F3A5}"/>
                  </a:ext>
                </a:extLst>
              </p:cNvPr>
              <p:cNvSpPr/>
              <p:nvPr/>
            </p:nvSpPr>
            <p:spPr>
              <a:xfrm>
                <a:off x="8112349" y="2221719"/>
                <a:ext cx="3987713" cy="318490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Content Placeholder 2">
            <a:extLst>
              <a:ext uri="{FF2B5EF4-FFF2-40B4-BE49-F238E27FC236}">
                <a16:creationId xmlns:a16="http://schemas.microsoft.com/office/drawing/2014/main" id="{E2867F10-17BD-407D-9A71-CE808EC0D56A}"/>
              </a:ext>
            </a:extLst>
          </p:cNvPr>
          <p:cNvSpPr>
            <a:spLocks noGrp="1"/>
          </p:cNvSpPr>
          <p:nvPr/>
        </p:nvSpPr>
        <p:spPr>
          <a:xfrm>
            <a:off x="5777069" y="899963"/>
            <a:ext cx="5773079" cy="730525"/>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744538" indent="-287338"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a:latin typeface="Ebrima"/>
                <a:ea typeface="Ebrima"/>
                <a:cs typeface="Ebrima"/>
              </a:rPr>
              <a:t>Elements of the UAM flight movement forecasting</a:t>
            </a:r>
            <a:r>
              <a:rPr lang="zh-CN" altLang="en-US" sz="2000">
                <a:latin typeface="Ebrima"/>
                <a:cs typeface="Ebrima"/>
              </a:rPr>
              <a:t> </a:t>
            </a:r>
            <a:r>
              <a:rPr lang="en-US" altLang="zh-CN" sz="2000">
                <a:latin typeface="Ebrima"/>
                <a:ea typeface="Ebrima"/>
                <a:cs typeface="Ebrima"/>
              </a:rPr>
              <a:t>methodology</a:t>
            </a:r>
            <a:endParaRPr lang="en-US"/>
          </a:p>
        </p:txBody>
      </p:sp>
    </p:spTree>
    <p:extLst>
      <p:ext uri="{BB962C8B-B14F-4D97-AF65-F5344CB8AC3E}">
        <p14:creationId xmlns:p14="http://schemas.microsoft.com/office/powerpoint/2010/main" val="47220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50BE-6DAB-45B8-AF69-B9E9771C9FB7}"/>
              </a:ext>
            </a:extLst>
          </p:cNvPr>
          <p:cNvSpPr>
            <a:spLocks noGrp="1"/>
          </p:cNvSpPr>
          <p:nvPr>
            <p:ph type="title"/>
          </p:nvPr>
        </p:nvSpPr>
        <p:spPr/>
        <p:txBody>
          <a:bodyPr/>
          <a:lstStyle/>
          <a:p>
            <a:r>
              <a:rPr lang="en-US">
                <a:latin typeface="Ebrima"/>
                <a:ea typeface="Ebrima"/>
                <a:cs typeface="Ebrima"/>
              </a:rPr>
              <a:t>The Business Case of Urban Air Mobility</a:t>
            </a:r>
            <a:endParaRPr lang="en-US"/>
          </a:p>
        </p:txBody>
      </p:sp>
      <p:sp>
        <p:nvSpPr>
          <p:cNvPr id="3" name="Slide Number Placeholder 2">
            <a:extLst>
              <a:ext uri="{FF2B5EF4-FFF2-40B4-BE49-F238E27FC236}">
                <a16:creationId xmlns:a16="http://schemas.microsoft.com/office/drawing/2014/main" id="{FA1AAB22-FEA9-4AC3-89E4-5DBF000A0C59}"/>
              </a:ext>
            </a:extLst>
          </p:cNvPr>
          <p:cNvSpPr>
            <a:spLocks noGrp="1"/>
          </p:cNvSpPr>
          <p:nvPr>
            <p:ph type="sldNum" sz="quarter" idx="12"/>
          </p:nvPr>
        </p:nvSpPr>
        <p:spPr/>
        <p:txBody>
          <a:bodyPr/>
          <a:lstStyle/>
          <a:p>
            <a:fld id="{48F63A3B-78C7-47BE-AE5E-E10140E04643}" type="slidenum">
              <a:rPr lang="en-US" smtClean="0"/>
              <a:t>4</a:t>
            </a:fld>
            <a:endParaRPr lang="en-US"/>
          </a:p>
        </p:txBody>
      </p:sp>
      <p:pic>
        <p:nvPicPr>
          <p:cNvPr id="5" name="Picture 4" descr="A screenshot of a cell phone&#10;&#10;Description automatically generated">
            <a:extLst>
              <a:ext uri="{FF2B5EF4-FFF2-40B4-BE49-F238E27FC236}">
                <a16:creationId xmlns:a16="http://schemas.microsoft.com/office/drawing/2014/main" id="{43B82115-89FE-4571-9FDE-8E1C706DEC98}"/>
              </a:ext>
            </a:extLst>
          </p:cNvPr>
          <p:cNvPicPr>
            <a:picLocks noChangeAspect="1"/>
          </p:cNvPicPr>
          <p:nvPr/>
        </p:nvPicPr>
        <p:blipFill>
          <a:blip r:embed="rId3"/>
          <a:stretch>
            <a:fillRect/>
          </a:stretch>
        </p:blipFill>
        <p:spPr>
          <a:xfrm>
            <a:off x="1003739" y="1159327"/>
            <a:ext cx="6613710" cy="4640439"/>
          </a:xfrm>
          <a:prstGeom prst="rect">
            <a:avLst/>
          </a:prstGeom>
        </p:spPr>
      </p:pic>
      <p:sp>
        <p:nvSpPr>
          <p:cNvPr id="7" name="Content Placeholder 2">
            <a:extLst>
              <a:ext uri="{FF2B5EF4-FFF2-40B4-BE49-F238E27FC236}">
                <a16:creationId xmlns:a16="http://schemas.microsoft.com/office/drawing/2014/main" id="{CFAECF0D-4F4A-47F4-87D1-1BFDB9D4CEFC}"/>
              </a:ext>
            </a:extLst>
          </p:cNvPr>
          <p:cNvSpPr txBox="1">
            <a:spLocks/>
          </p:cNvSpPr>
          <p:nvPr/>
        </p:nvSpPr>
        <p:spPr>
          <a:xfrm>
            <a:off x="8087399" y="1410448"/>
            <a:ext cx="3745379" cy="5186139"/>
          </a:xfrm>
          <a:prstGeom prst="rect">
            <a:avLst/>
          </a:prstGeom>
        </p:spPr>
        <p:txBody>
          <a:bodyPr lIns="91440" tIns="45720" rIns="91440" bIns="4572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a:t>High and rising levels of roadway congestion is driving the need for a new, faster mode of transport</a:t>
            </a:r>
          </a:p>
          <a:p>
            <a:r>
              <a:rPr lang="en-US" sz="2000" b="0"/>
              <a:t>In 2017, roadway congestion cost US commuters and companies an estimated $166B for extra time and wasted fuel</a:t>
            </a:r>
          </a:p>
          <a:p>
            <a:pPr marL="457200" lvl="1" indent="0">
              <a:buFont typeface="Franklin Gothic Book" panose="020B0503020102020204" pitchFamily="34" charset="0"/>
              <a:buNone/>
            </a:pPr>
            <a:r>
              <a:rPr lang="en-US" sz="1200" b="0"/>
              <a:t>Source: TAMU Mobility Report</a:t>
            </a:r>
          </a:p>
          <a:p>
            <a:r>
              <a:rPr lang="en-US" sz="2000" b="0"/>
              <a:t>Congestion level indicates additional time spent per trip, respective to uncongested baseline</a:t>
            </a:r>
          </a:p>
        </p:txBody>
      </p:sp>
    </p:spTree>
    <p:extLst>
      <p:ext uri="{BB962C8B-B14F-4D97-AF65-F5344CB8AC3E}">
        <p14:creationId xmlns:p14="http://schemas.microsoft.com/office/powerpoint/2010/main" val="35966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38F370-FB9E-4B08-9712-225804C4FC8C}"/>
              </a:ext>
            </a:extLst>
          </p:cNvPr>
          <p:cNvSpPr>
            <a:spLocks noGrp="1"/>
          </p:cNvSpPr>
          <p:nvPr>
            <p:ph type="sldNum" sz="quarter" idx="12"/>
          </p:nvPr>
        </p:nvSpPr>
        <p:spPr/>
        <p:txBody>
          <a:bodyPr/>
          <a:lstStyle/>
          <a:p>
            <a:fld id="{48F63A3B-78C7-47BE-AE5E-E10140E04643}" type="slidenum">
              <a:rPr lang="en-US" smtClean="0">
                <a:latin typeface="Ebrima" panose="02000000000000000000" pitchFamily="2" charset="0"/>
                <a:ea typeface="Ebrima" panose="02000000000000000000" pitchFamily="2" charset="0"/>
                <a:cs typeface="Ebrima" panose="02000000000000000000" pitchFamily="2" charset="0"/>
              </a:rPr>
              <a:t>5</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7" name="Title 1">
            <a:extLst>
              <a:ext uri="{FF2B5EF4-FFF2-40B4-BE49-F238E27FC236}">
                <a16:creationId xmlns:a16="http://schemas.microsoft.com/office/drawing/2014/main" id="{B1550D22-F76F-4539-A8F3-5EDF93E6D6F9}"/>
              </a:ext>
            </a:extLst>
          </p:cNvPr>
          <p:cNvSpPr>
            <a:spLocks noGrp="1"/>
          </p:cNvSpPr>
          <p:nvPr>
            <p:ph type="title"/>
          </p:nvPr>
        </p:nvSpPr>
        <p:spPr>
          <a:xfrm>
            <a:off x="210834" y="1"/>
            <a:ext cx="11910605" cy="739126"/>
          </a:xfrm>
        </p:spPr>
        <p:txBody>
          <a:bodyPr vert="horz" lIns="91440" tIns="45720" rIns="91440" bIns="45720" rtlCol="0" anchor="ctr">
            <a:noAutofit/>
          </a:bodyPr>
          <a:lstStyle/>
          <a:p>
            <a:r>
              <a:rPr lang="en-US" sz="2800">
                <a:solidFill>
                  <a:schemeClr val="bg1"/>
                </a:solidFill>
                <a:latin typeface="Ebrima"/>
                <a:ea typeface="Ebrima"/>
                <a:cs typeface="Ebrima"/>
              </a:rPr>
              <a:t>Identification of cities viable for UAM Operations</a:t>
            </a:r>
          </a:p>
        </p:txBody>
      </p:sp>
      <p:graphicFrame>
        <p:nvGraphicFramePr>
          <p:cNvPr id="2" name="Diagram 2">
            <a:extLst>
              <a:ext uri="{FF2B5EF4-FFF2-40B4-BE49-F238E27FC236}">
                <a16:creationId xmlns:a16="http://schemas.microsoft.com/office/drawing/2014/main" id="{556110D4-CF3B-471F-84D1-21CDDC5BB35B}"/>
              </a:ext>
            </a:extLst>
          </p:cNvPr>
          <p:cNvGraphicFramePr/>
          <p:nvPr>
            <p:extLst>
              <p:ext uri="{D42A27DB-BD31-4B8C-83A1-F6EECF244321}">
                <p14:modId xmlns:p14="http://schemas.microsoft.com/office/powerpoint/2010/main" val="861658471"/>
              </p:ext>
            </p:extLst>
          </p:nvPr>
        </p:nvGraphicFramePr>
        <p:xfrm>
          <a:off x="554743" y="814373"/>
          <a:ext cx="4451476" cy="4485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 name="Rectangle 81">
            <a:extLst>
              <a:ext uri="{FF2B5EF4-FFF2-40B4-BE49-F238E27FC236}">
                <a16:creationId xmlns:a16="http://schemas.microsoft.com/office/drawing/2014/main" id="{922ED5FB-0EF8-4321-9E26-11FFE3FD4E67}"/>
              </a:ext>
            </a:extLst>
          </p:cNvPr>
          <p:cNvSpPr/>
          <p:nvPr/>
        </p:nvSpPr>
        <p:spPr>
          <a:xfrm>
            <a:off x="6313444" y="6326203"/>
            <a:ext cx="5675919" cy="415498"/>
          </a:xfrm>
          <a:prstGeom prst="rect">
            <a:avLst/>
          </a:prstGeom>
        </p:spPr>
        <p:txBody>
          <a:bodyPr wrap="square" lIns="91440" tIns="45720" rIns="91440" bIns="45720" anchor="t">
            <a:spAutoFit/>
          </a:bodyPr>
          <a:lstStyle/>
          <a:p>
            <a:r>
              <a:rPr lang="en-US" sz="1050" b="0">
                <a:latin typeface="Ebrima" panose="02000000000000000000" pitchFamily="2" charset="0"/>
                <a:ea typeface="Ebrima" panose="02000000000000000000" pitchFamily="2" charset="0"/>
                <a:cs typeface="Ebrima" panose="02000000000000000000" pitchFamily="2" charset="0"/>
              </a:rPr>
              <a:t>[1]. “DemographiaWorldUrbanAreas,”Tech.rep.,Demographia,2019"</a:t>
            </a:r>
          </a:p>
          <a:p>
            <a:r>
              <a:rPr lang="en-US" sz="1050" b="0">
                <a:latin typeface="Ebrima" panose="02000000000000000000" pitchFamily="2" charset="0"/>
                <a:ea typeface="Ebrima" panose="02000000000000000000" pitchFamily="2" charset="0"/>
                <a:cs typeface="Ebrima" panose="02000000000000000000" pitchFamily="2" charset="0"/>
              </a:rPr>
              <a:t>[2]. </a:t>
            </a:r>
            <a:r>
              <a:rPr lang="en-US" sz="1050">
                <a:latin typeface="Ebrima" panose="02000000000000000000" pitchFamily="2" charset="0"/>
                <a:ea typeface="Ebrima" panose="02000000000000000000" pitchFamily="2" charset="0"/>
                <a:cs typeface="Ebrima" panose="02000000000000000000" pitchFamily="2" charset="0"/>
              </a:rPr>
              <a:t>"</a:t>
            </a:r>
            <a:r>
              <a:rPr lang="en-US" sz="1050" b="0">
                <a:latin typeface="Ebrima" panose="02000000000000000000" pitchFamily="2" charset="0"/>
                <a:ea typeface="Ebrima" panose="02000000000000000000" pitchFamily="2" charset="0"/>
                <a:cs typeface="Ebrima" panose="02000000000000000000" pitchFamily="2" charset="0"/>
              </a:rPr>
              <a:t>https://</a:t>
            </a:r>
            <a:r>
              <a:rPr lang="en-US" sz="1050" b="0" err="1">
                <a:latin typeface="Ebrima" panose="02000000000000000000" pitchFamily="2" charset="0"/>
                <a:ea typeface="Ebrima" panose="02000000000000000000" pitchFamily="2" charset="0"/>
                <a:cs typeface="Ebrima" panose="02000000000000000000" pitchFamily="2" charset="0"/>
              </a:rPr>
              <a:t>ihsmarkit.com</a:t>
            </a:r>
            <a:r>
              <a:rPr lang="en-US" sz="1050" b="0">
                <a:latin typeface="Ebrima" panose="02000000000000000000" pitchFamily="2" charset="0"/>
                <a:ea typeface="Ebrima" panose="02000000000000000000" pitchFamily="2" charset="0"/>
                <a:cs typeface="Ebrima" panose="02000000000000000000" pitchFamily="2" charset="0"/>
              </a:rPr>
              <a:t>/</a:t>
            </a:r>
            <a:r>
              <a:rPr lang="en-US" sz="1050" b="0" err="1">
                <a:latin typeface="Ebrima" panose="02000000000000000000" pitchFamily="2" charset="0"/>
                <a:ea typeface="Ebrima" panose="02000000000000000000" pitchFamily="2" charset="0"/>
                <a:cs typeface="Ebrima" panose="02000000000000000000" pitchFamily="2" charset="0"/>
              </a:rPr>
              <a:t>index.html</a:t>
            </a:r>
            <a:r>
              <a:rPr lang="en-US" sz="1050" b="0">
                <a:latin typeface="Ebrima" panose="02000000000000000000" pitchFamily="2" charset="0"/>
                <a:ea typeface="Ebrima" panose="02000000000000000000" pitchFamily="2" charset="0"/>
                <a:cs typeface="Ebrima" panose="02000000000000000000" pitchFamily="2" charset="0"/>
              </a:rPr>
              <a:t>"</a:t>
            </a:r>
          </a:p>
        </p:txBody>
      </p:sp>
      <p:grpSp>
        <p:nvGrpSpPr>
          <p:cNvPr id="3796" name="Group 3795">
            <a:extLst>
              <a:ext uri="{FF2B5EF4-FFF2-40B4-BE49-F238E27FC236}">
                <a16:creationId xmlns:a16="http://schemas.microsoft.com/office/drawing/2014/main" id="{A7C47EE9-5585-45D0-AA90-3E71B44DE35C}"/>
              </a:ext>
            </a:extLst>
          </p:cNvPr>
          <p:cNvGrpSpPr/>
          <p:nvPr/>
        </p:nvGrpSpPr>
        <p:grpSpPr>
          <a:xfrm>
            <a:off x="368717" y="3966387"/>
            <a:ext cx="4696044" cy="964483"/>
            <a:chOff x="138666" y="3789177"/>
            <a:chExt cx="4696044" cy="964483"/>
          </a:xfrm>
        </p:grpSpPr>
        <p:grpSp>
          <p:nvGrpSpPr>
            <p:cNvPr id="119" name="Group 118">
              <a:extLst>
                <a:ext uri="{FF2B5EF4-FFF2-40B4-BE49-F238E27FC236}">
                  <a16:creationId xmlns:a16="http://schemas.microsoft.com/office/drawing/2014/main" id="{5CD7CA15-BED3-436F-A06C-B83E2ED825DD}"/>
                </a:ext>
              </a:extLst>
            </p:cNvPr>
            <p:cNvGrpSpPr/>
            <p:nvPr/>
          </p:nvGrpSpPr>
          <p:grpSpPr>
            <a:xfrm>
              <a:off x="138666" y="3789177"/>
              <a:ext cx="4696044" cy="594540"/>
              <a:chOff x="-3101" y="4117014"/>
              <a:chExt cx="4696044" cy="594540"/>
            </a:xfrm>
          </p:grpSpPr>
          <p:sp>
            <p:nvSpPr>
              <p:cNvPr id="43" name="Oval 42">
                <a:extLst>
                  <a:ext uri="{FF2B5EF4-FFF2-40B4-BE49-F238E27FC236}">
                    <a16:creationId xmlns:a16="http://schemas.microsoft.com/office/drawing/2014/main" id="{88BD8141-2A1E-4D57-8632-196E4EBB89E0}"/>
                  </a:ext>
                </a:extLst>
              </p:cNvPr>
              <p:cNvSpPr/>
              <p:nvPr/>
            </p:nvSpPr>
            <p:spPr>
              <a:xfrm>
                <a:off x="-3101" y="4117014"/>
                <a:ext cx="1488556" cy="487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a:solidFill>
                      <a:srgbClr val="000000"/>
                    </a:solidFill>
                    <a:latin typeface="Ebrima" panose="02000000000000000000" pitchFamily="2" charset="0"/>
                    <a:ea typeface="Ebrima" panose="02000000000000000000" pitchFamily="2" charset="0"/>
                    <a:cs typeface="Ebrima" panose="02000000000000000000" pitchFamily="2" charset="0"/>
                  </a:rPr>
                  <a:t>Population 2019</a:t>
                </a:r>
              </a:p>
            </p:txBody>
          </p:sp>
          <p:sp>
            <p:nvSpPr>
              <p:cNvPr id="61" name="Oval 60">
                <a:extLst>
                  <a:ext uri="{FF2B5EF4-FFF2-40B4-BE49-F238E27FC236}">
                    <a16:creationId xmlns:a16="http://schemas.microsoft.com/office/drawing/2014/main" id="{32D4B906-39EA-4F79-A363-64C67EC46C85}"/>
                  </a:ext>
                </a:extLst>
              </p:cNvPr>
              <p:cNvSpPr/>
              <p:nvPr/>
            </p:nvSpPr>
            <p:spPr>
              <a:xfrm>
                <a:off x="1582921" y="4117014"/>
                <a:ext cx="1527945" cy="49618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a:solidFill>
                      <a:srgbClr val="000000"/>
                    </a:solidFill>
                    <a:latin typeface="Ebrima" panose="02000000000000000000" pitchFamily="2" charset="0"/>
                    <a:ea typeface="Ebrima" panose="02000000000000000000" pitchFamily="2" charset="0"/>
                    <a:cs typeface="Ebrima" panose="02000000000000000000" pitchFamily="2" charset="0"/>
                  </a:rPr>
                  <a:t>Population 2035</a:t>
                </a:r>
              </a:p>
            </p:txBody>
          </p:sp>
          <p:sp>
            <p:nvSpPr>
              <p:cNvPr id="62" name="Oval 61">
                <a:extLst>
                  <a:ext uri="{FF2B5EF4-FFF2-40B4-BE49-F238E27FC236}">
                    <a16:creationId xmlns:a16="http://schemas.microsoft.com/office/drawing/2014/main" id="{F3CCB874-6550-4982-9574-E6BC7650AE75}"/>
                  </a:ext>
                </a:extLst>
              </p:cNvPr>
              <p:cNvSpPr/>
              <p:nvPr/>
            </p:nvSpPr>
            <p:spPr>
              <a:xfrm>
                <a:off x="3204387" y="4117014"/>
                <a:ext cx="1488556" cy="47846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a:solidFill>
                      <a:srgbClr val="000000"/>
                    </a:solidFill>
                    <a:latin typeface="Ebrima" panose="02000000000000000000" pitchFamily="2" charset="0"/>
                    <a:ea typeface="Ebrima" panose="02000000000000000000" pitchFamily="2" charset="0"/>
                    <a:cs typeface="Ebrima" panose="02000000000000000000" pitchFamily="2" charset="0"/>
                  </a:rPr>
                  <a:t>Population 2050</a:t>
                </a:r>
              </a:p>
            </p:txBody>
          </p:sp>
          <p:sp>
            <p:nvSpPr>
              <p:cNvPr id="57" name="Arrow: Curved Up 56">
                <a:extLst>
                  <a:ext uri="{FF2B5EF4-FFF2-40B4-BE49-F238E27FC236}">
                    <a16:creationId xmlns:a16="http://schemas.microsoft.com/office/drawing/2014/main" id="{EDD95C1B-E0B9-4001-881C-AB5AACE83631}"/>
                  </a:ext>
                </a:extLst>
              </p:cNvPr>
              <p:cNvSpPr/>
              <p:nvPr/>
            </p:nvSpPr>
            <p:spPr>
              <a:xfrm>
                <a:off x="1301353" y="4454601"/>
                <a:ext cx="460744" cy="2569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65" name="Arrow: Curved Up 64">
                <a:extLst>
                  <a:ext uri="{FF2B5EF4-FFF2-40B4-BE49-F238E27FC236}">
                    <a16:creationId xmlns:a16="http://schemas.microsoft.com/office/drawing/2014/main" id="{74A0FAC9-3652-4E0F-9C25-40603F6AC8A4}"/>
                  </a:ext>
                </a:extLst>
              </p:cNvPr>
              <p:cNvSpPr/>
              <p:nvPr/>
            </p:nvSpPr>
            <p:spPr>
              <a:xfrm>
                <a:off x="2940539" y="4427699"/>
                <a:ext cx="460744" cy="2569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grpSp>
        <p:sp>
          <p:nvSpPr>
            <p:cNvPr id="88" name="TextBox 87">
              <a:extLst>
                <a:ext uri="{FF2B5EF4-FFF2-40B4-BE49-F238E27FC236}">
                  <a16:creationId xmlns:a16="http://schemas.microsoft.com/office/drawing/2014/main" id="{6CCE6F4D-A1FE-48A4-8E91-C88917F7DB09}"/>
                </a:ext>
              </a:extLst>
            </p:cNvPr>
            <p:cNvSpPr txBox="1"/>
            <p:nvPr/>
          </p:nvSpPr>
          <p:spPr>
            <a:xfrm>
              <a:off x="905538" y="4445883"/>
              <a:ext cx="3088757" cy="30777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Growth Rates provided by DLR</a:t>
              </a:r>
            </a:p>
          </p:txBody>
        </p:sp>
      </p:grpSp>
      <p:grpSp>
        <p:nvGrpSpPr>
          <p:cNvPr id="3797" name="Group 3796">
            <a:extLst>
              <a:ext uri="{FF2B5EF4-FFF2-40B4-BE49-F238E27FC236}">
                <a16:creationId xmlns:a16="http://schemas.microsoft.com/office/drawing/2014/main" id="{6494A6C1-9082-4171-8DDF-9FA7F85FF325}"/>
              </a:ext>
            </a:extLst>
          </p:cNvPr>
          <p:cNvGrpSpPr/>
          <p:nvPr/>
        </p:nvGrpSpPr>
        <p:grpSpPr>
          <a:xfrm>
            <a:off x="364506" y="5192389"/>
            <a:ext cx="4576321" cy="1030101"/>
            <a:chOff x="6459" y="5126523"/>
            <a:chExt cx="4576321" cy="1030101"/>
          </a:xfrm>
        </p:grpSpPr>
        <p:sp>
          <p:nvSpPr>
            <p:cNvPr id="3742" name="TextBox 3741">
              <a:extLst>
                <a:ext uri="{FF2B5EF4-FFF2-40B4-BE49-F238E27FC236}">
                  <a16:creationId xmlns:a16="http://schemas.microsoft.com/office/drawing/2014/main" id="{8E11D7ED-ABE5-464C-A668-44493E114080}"/>
                </a:ext>
              </a:extLst>
            </p:cNvPr>
            <p:cNvSpPr txBox="1"/>
            <p:nvPr/>
          </p:nvSpPr>
          <p:spPr>
            <a:xfrm>
              <a:off x="193859" y="5848847"/>
              <a:ext cx="4335831" cy="30777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(GDP)</a:t>
              </a:r>
              <a:r>
                <a:rPr lang="en-US" sz="1400" b="0" baseline="-25000">
                  <a:latin typeface="Ebrima" panose="02000000000000000000" pitchFamily="2" charset="0"/>
                  <a:ea typeface="Ebrima" panose="02000000000000000000" pitchFamily="2" charset="0"/>
                  <a:cs typeface="Ebrima" panose="02000000000000000000" pitchFamily="2" charset="0"/>
                </a:rPr>
                <a:t>city</a:t>
              </a:r>
              <a:r>
                <a:rPr lang="en-US" sz="1400" b="0">
                  <a:latin typeface="Ebrima" panose="02000000000000000000" pitchFamily="2" charset="0"/>
                  <a:ea typeface="Ebrima" panose="02000000000000000000" pitchFamily="2" charset="0"/>
                  <a:cs typeface="Ebrima" panose="02000000000000000000" pitchFamily="2" charset="0"/>
                </a:rPr>
                <a:t> = (GDP/Capita)</a:t>
              </a:r>
              <a:r>
                <a:rPr lang="en-US" sz="1400" b="0" baseline="-25000">
                  <a:latin typeface="Ebrima" panose="02000000000000000000" pitchFamily="2" charset="0"/>
                  <a:ea typeface="Ebrima" panose="02000000000000000000" pitchFamily="2" charset="0"/>
                  <a:cs typeface="Ebrima" panose="02000000000000000000" pitchFamily="2" charset="0"/>
                </a:rPr>
                <a:t>country</a:t>
              </a:r>
              <a:r>
                <a:rPr lang="en-US" sz="1400" b="0">
                  <a:latin typeface="Ebrima" panose="02000000000000000000" pitchFamily="2" charset="0"/>
                  <a:ea typeface="Ebrima" panose="02000000000000000000" pitchFamily="2" charset="0"/>
                  <a:cs typeface="Ebrima" panose="02000000000000000000" pitchFamily="2" charset="0"/>
                </a:rPr>
                <a:t> * (Population)</a:t>
              </a:r>
              <a:r>
                <a:rPr lang="en-US" sz="1400" b="0" baseline="-25000">
                  <a:latin typeface="Ebrima" panose="02000000000000000000" pitchFamily="2" charset="0"/>
                  <a:ea typeface="Ebrima" panose="02000000000000000000" pitchFamily="2" charset="0"/>
                  <a:cs typeface="Ebrima" panose="02000000000000000000" pitchFamily="2" charset="0"/>
                </a:rPr>
                <a:t>city</a:t>
              </a:r>
            </a:p>
          </p:txBody>
        </p:sp>
        <p:grpSp>
          <p:nvGrpSpPr>
            <p:cNvPr id="3793" name="Group 3792">
              <a:extLst>
                <a:ext uri="{FF2B5EF4-FFF2-40B4-BE49-F238E27FC236}">
                  <a16:creationId xmlns:a16="http://schemas.microsoft.com/office/drawing/2014/main" id="{A4322D37-D6D1-4E54-B618-78212CB86600}"/>
                </a:ext>
              </a:extLst>
            </p:cNvPr>
            <p:cNvGrpSpPr/>
            <p:nvPr/>
          </p:nvGrpSpPr>
          <p:grpSpPr>
            <a:xfrm>
              <a:off x="6459" y="5126523"/>
              <a:ext cx="4576321" cy="658862"/>
              <a:chOff x="6459" y="5126523"/>
              <a:chExt cx="4576321" cy="658862"/>
            </a:xfrm>
          </p:grpSpPr>
          <p:sp>
            <p:nvSpPr>
              <p:cNvPr id="3792" name="Oval 3791">
                <a:extLst>
                  <a:ext uri="{FF2B5EF4-FFF2-40B4-BE49-F238E27FC236}">
                    <a16:creationId xmlns:a16="http://schemas.microsoft.com/office/drawing/2014/main" id="{56596D20-8BB6-4E72-A68A-7C44A8C2E042}"/>
                  </a:ext>
                </a:extLst>
              </p:cNvPr>
              <p:cNvSpPr/>
              <p:nvPr/>
            </p:nvSpPr>
            <p:spPr>
              <a:xfrm>
                <a:off x="2392341" y="5126523"/>
                <a:ext cx="2190439" cy="55484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a:solidFill>
                      <a:srgbClr val="000000"/>
                    </a:solidFill>
                    <a:latin typeface="Ebrima" panose="02000000000000000000" pitchFamily="2" charset="0"/>
                    <a:ea typeface="Ebrima" panose="02000000000000000000" pitchFamily="2" charset="0"/>
                    <a:cs typeface="Ebrima" panose="02000000000000000000" pitchFamily="2" charset="0"/>
                  </a:rPr>
                  <a:t>(GDP)</a:t>
                </a:r>
                <a:r>
                  <a:rPr lang="en-US" sz="1400" b="0" baseline="-25000">
                    <a:solidFill>
                      <a:srgbClr val="000000"/>
                    </a:solidFill>
                    <a:latin typeface="Ebrima" panose="02000000000000000000" pitchFamily="2" charset="0"/>
                    <a:ea typeface="Ebrima" panose="02000000000000000000" pitchFamily="2" charset="0"/>
                    <a:cs typeface="Ebrima" panose="02000000000000000000" pitchFamily="2" charset="0"/>
                  </a:rPr>
                  <a:t> City</a:t>
                </a:r>
              </a:p>
            </p:txBody>
          </p:sp>
          <p:grpSp>
            <p:nvGrpSpPr>
              <p:cNvPr id="273" name="Group 272">
                <a:extLst>
                  <a:ext uri="{FF2B5EF4-FFF2-40B4-BE49-F238E27FC236}">
                    <a16:creationId xmlns:a16="http://schemas.microsoft.com/office/drawing/2014/main" id="{8EC773CB-82F3-44AB-9ABE-9CBF8A465BF2}"/>
                  </a:ext>
                </a:extLst>
              </p:cNvPr>
              <p:cNvGrpSpPr/>
              <p:nvPr/>
            </p:nvGrpSpPr>
            <p:grpSpPr>
              <a:xfrm>
                <a:off x="6459" y="5153688"/>
                <a:ext cx="2663890" cy="631697"/>
                <a:chOff x="-135307" y="4117014"/>
                <a:chExt cx="2663890" cy="631697"/>
              </a:xfrm>
            </p:grpSpPr>
            <p:sp>
              <p:nvSpPr>
                <p:cNvPr id="274" name="Oval 273">
                  <a:extLst>
                    <a:ext uri="{FF2B5EF4-FFF2-40B4-BE49-F238E27FC236}">
                      <a16:creationId xmlns:a16="http://schemas.microsoft.com/office/drawing/2014/main" id="{F6B867D4-8C7F-46CE-912C-A919AF5F6167}"/>
                    </a:ext>
                  </a:extLst>
                </p:cNvPr>
                <p:cNvSpPr/>
                <p:nvPr/>
              </p:nvSpPr>
              <p:spPr>
                <a:xfrm>
                  <a:off x="-135307" y="4117014"/>
                  <a:ext cx="2361227" cy="52590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a:solidFill>
                        <a:srgbClr val="000000"/>
                      </a:solidFill>
                      <a:latin typeface="Ebrima" panose="02000000000000000000" pitchFamily="2" charset="0"/>
                      <a:ea typeface="Ebrima" panose="02000000000000000000" pitchFamily="2" charset="0"/>
                      <a:cs typeface="Ebrima" panose="02000000000000000000" pitchFamily="2" charset="0"/>
                    </a:rPr>
                    <a:t>(GDP/Capita) </a:t>
                  </a:r>
                  <a:r>
                    <a:rPr lang="en-US" sz="1400" b="0" baseline="-25000">
                      <a:solidFill>
                        <a:srgbClr val="000000"/>
                      </a:solidFill>
                      <a:latin typeface="Ebrima" panose="02000000000000000000" pitchFamily="2" charset="0"/>
                      <a:ea typeface="Ebrima" panose="02000000000000000000" pitchFamily="2" charset="0"/>
                      <a:cs typeface="Ebrima" panose="02000000000000000000" pitchFamily="2" charset="0"/>
                    </a:rPr>
                    <a:t>country</a:t>
                  </a:r>
                </a:p>
              </p:txBody>
            </p:sp>
            <p:sp>
              <p:nvSpPr>
                <p:cNvPr id="277" name="Arrow: Curved Up 276">
                  <a:extLst>
                    <a:ext uri="{FF2B5EF4-FFF2-40B4-BE49-F238E27FC236}">
                      <a16:creationId xmlns:a16="http://schemas.microsoft.com/office/drawing/2014/main" id="{55CEA382-94AE-4C3F-BEF0-F5CF03900BE7}"/>
                    </a:ext>
                  </a:extLst>
                </p:cNvPr>
                <p:cNvSpPr/>
                <p:nvPr/>
              </p:nvSpPr>
              <p:spPr>
                <a:xfrm>
                  <a:off x="1846328" y="4482898"/>
                  <a:ext cx="682255" cy="265813"/>
                </a:xfrm>
                <a:prstGeom prst="curved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grpSp>
        </p:grpSp>
      </p:grpSp>
      <p:grpSp>
        <p:nvGrpSpPr>
          <p:cNvPr id="286" name="Group 285">
            <a:extLst>
              <a:ext uri="{FF2B5EF4-FFF2-40B4-BE49-F238E27FC236}">
                <a16:creationId xmlns:a16="http://schemas.microsoft.com/office/drawing/2014/main" id="{DAAAE422-EB86-47EC-8393-82DA4D1D6870}"/>
              </a:ext>
            </a:extLst>
          </p:cNvPr>
          <p:cNvGrpSpPr/>
          <p:nvPr/>
        </p:nvGrpSpPr>
        <p:grpSpPr>
          <a:xfrm>
            <a:off x="547384" y="805833"/>
            <a:ext cx="4214037" cy="1370584"/>
            <a:chOff x="365050" y="1304261"/>
            <a:chExt cx="4214037" cy="1370584"/>
          </a:xfrm>
        </p:grpSpPr>
        <p:grpSp>
          <p:nvGrpSpPr>
            <p:cNvPr id="112" name="Group 111">
              <a:extLst>
                <a:ext uri="{FF2B5EF4-FFF2-40B4-BE49-F238E27FC236}">
                  <a16:creationId xmlns:a16="http://schemas.microsoft.com/office/drawing/2014/main" id="{9D73BAE9-BBA7-48D4-A8EB-B8092917138D}"/>
                </a:ext>
              </a:extLst>
            </p:cNvPr>
            <p:cNvGrpSpPr/>
            <p:nvPr/>
          </p:nvGrpSpPr>
          <p:grpSpPr>
            <a:xfrm>
              <a:off x="365050" y="1304261"/>
              <a:ext cx="4214037" cy="991527"/>
              <a:chOff x="170120" y="1206796"/>
              <a:chExt cx="4214037" cy="991527"/>
            </a:xfrm>
          </p:grpSpPr>
          <p:sp>
            <p:nvSpPr>
              <p:cNvPr id="34" name="TextBox 33">
                <a:extLst>
                  <a:ext uri="{FF2B5EF4-FFF2-40B4-BE49-F238E27FC236}">
                    <a16:creationId xmlns:a16="http://schemas.microsoft.com/office/drawing/2014/main" id="{10A44AFD-51E7-435B-9FAD-004B8409571C}"/>
                  </a:ext>
                </a:extLst>
              </p:cNvPr>
              <p:cNvSpPr txBox="1"/>
              <p:nvPr/>
            </p:nvSpPr>
            <p:spPr>
              <a:xfrm>
                <a:off x="409354" y="1206796"/>
                <a:ext cx="3522920" cy="307777"/>
              </a:xfrm>
              <a:prstGeom prst="rect">
                <a:avLst/>
              </a:prstGeom>
              <a:solidFill>
                <a:schemeClr val="accent3">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Factors for Identifying Global Cities</a:t>
                </a:r>
              </a:p>
            </p:txBody>
          </p:sp>
          <p:sp>
            <p:nvSpPr>
              <p:cNvPr id="40" name="TextBox 39">
                <a:extLst>
                  <a:ext uri="{FF2B5EF4-FFF2-40B4-BE49-F238E27FC236}">
                    <a16:creationId xmlns:a16="http://schemas.microsoft.com/office/drawing/2014/main" id="{9B37C694-A88A-4F81-A7B0-B65751AB8B5A}"/>
                  </a:ext>
                </a:extLst>
              </p:cNvPr>
              <p:cNvSpPr txBox="1"/>
              <p:nvPr/>
            </p:nvSpPr>
            <p:spPr>
              <a:xfrm>
                <a:off x="170120" y="1890546"/>
                <a:ext cx="1892594" cy="307777"/>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solidFill>
                      <a:schemeClr val="bg1"/>
                    </a:solidFill>
                    <a:latin typeface="Ebrima" panose="02000000000000000000" pitchFamily="2" charset="0"/>
                    <a:ea typeface="Ebrima" panose="02000000000000000000" pitchFamily="2" charset="0"/>
                    <a:cs typeface="Ebrima" panose="02000000000000000000" pitchFamily="2" charset="0"/>
                  </a:rPr>
                  <a:t>Population</a:t>
                </a:r>
              </a:p>
            </p:txBody>
          </p:sp>
          <p:sp>
            <p:nvSpPr>
              <p:cNvPr id="41" name="TextBox 40">
                <a:extLst>
                  <a:ext uri="{FF2B5EF4-FFF2-40B4-BE49-F238E27FC236}">
                    <a16:creationId xmlns:a16="http://schemas.microsoft.com/office/drawing/2014/main" id="{ACF4712E-616D-4624-ADEF-1929EE35E3D6}"/>
                  </a:ext>
                </a:extLst>
              </p:cNvPr>
              <p:cNvSpPr txBox="1"/>
              <p:nvPr/>
            </p:nvSpPr>
            <p:spPr>
              <a:xfrm>
                <a:off x="2261190" y="1890546"/>
                <a:ext cx="2122967" cy="307777"/>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solidFill>
                      <a:schemeClr val="bg1"/>
                    </a:solidFill>
                    <a:latin typeface="Ebrima" panose="02000000000000000000" pitchFamily="2" charset="0"/>
                    <a:ea typeface="Ebrima" panose="02000000000000000000" pitchFamily="2" charset="0"/>
                    <a:cs typeface="Ebrima" panose="02000000000000000000" pitchFamily="2" charset="0"/>
                  </a:rPr>
                  <a:t>Economic Indicators</a:t>
                </a:r>
              </a:p>
            </p:txBody>
          </p:sp>
          <p:sp>
            <p:nvSpPr>
              <p:cNvPr id="35" name="Right Brace 34">
                <a:extLst>
                  <a:ext uri="{FF2B5EF4-FFF2-40B4-BE49-F238E27FC236}">
                    <a16:creationId xmlns:a16="http://schemas.microsoft.com/office/drawing/2014/main" id="{DFAEE50B-ACD1-4367-ACDC-E634898A3E20}"/>
                  </a:ext>
                </a:extLst>
              </p:cNvPr>
              <p:cNvSpPr/>
              <p:nvPr/>
            </p:nvSpPr>
            <p:spPr>
              <a:xfrm rot="16200000">
                <a:off x="2029026" y="456161"/>
                <a:ext cx="289833" cy="254295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0">
                  <a:latin typeface="Ebrima" panose="02000000000000000000" pitchFamily="2" charset="0"/>
                  <a:ea typeface="Ebrima" panose="02000000000000000000" pitchFamily="2" charset="0"/>
                  <a:cs typeface="Ebrima" panose="02000000000000000000" pitchFamily="2" charset="0"/>
                </a:endParaRPr>
              </a:p>
            </p:txBody>
          </p:sp>
        </p:grpSp>
        <p:sp>
          <p:nvSpPr>
            <p:cNvPr id="3813" name="Rectangle 3812">
              <a:extLst>
                <a:ext uri="{FF2B5EF4-FFF2-40B4-BE49-F238E27FC236}">
                  <a16:creationId xmlns:a16="http://schemas.microsoft.com/office/drawing/2014/main" id="{C31DF8B7-E9D9-48E4-9EFF-BA262C026AD0}"/>
                </a:ext>
              </a:extLst>
            </p:cNvPr>
            <p:cNvSpPr/>
            <p:nvPr/>
          </p:nvSpPr>
          <p:spPr>
            <a:xfrm>
              <a:off x="3018316" y="2320426"/>
              <a:ext cx="1063255" cy="354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0">
                  <a:solidFill>
                    <a:schemeClr val="bg1"/>
                  </a:solidFill>
                  <a:latin typeface="Ebrima" panose="02000000000000000000" pitchFamily="2" charset="0"/>
                  <a:ea typeface="Ebrima" panose="02000000000000000000" pitchFamily="2" charset="0"/>
                  <a:cs typeface="Ebrima" panose="02000000000000000000" pitchFamily="2" charset="0"/>
                </a:rPr>
                <a:t>GDP of a City</a:t>
              </a:r>
            </a:p>
          </p:txBody>
        </p:sp>
      </p:grpSp>
      <p:grpSp>
        <p:nvGrpSpPr>
          <p:cNvPr id="315" name="Group 314">
            <a:extLst>
              <a:ext uri="{FF2B5EF4-FFF2-40B4-BE49-F238E27FC236}">
                <a16:creationId xmlns:a16="http://schemas.microsoft.com/office/drawing/2014/main" id="{0364C9B9-7F05-42B5-B63E-1FB740F67423}"/>
              </a:ext>
            </a:extLst>
          </p:cNvPr>
          <p:cNvGrpSpPr/>
          <p:nvPr/>
        </p:nvGrpSpPr>
        <p:grpSpPr>
          <a:xfrm>
            <a:off x="6310161" y="816301"/>
            <a:ext cx="5507263" cy="2369773"/>
            <a:chOff x="6484488" y="2896885"/>
            <a:chExt cx="5507263" cy="2369773"/>
          </a:xfrm>
        </p:grpSpPr>
        <p:sp>
          <p:nvSpPr>
            <p:cNvPr id="3795" name="Rectangle: Rounded Corners 3794">
              <a:extLst>
                <a:ext uri="{FF2B5EF4-FFF2-40B4-BE49-F238E27FC236}">
                  <a16:creationId xmlns:a16="http://schemas.microsoft.com/office/drawing/2014/main" id="{BCBAF96B-9669-4887-8C28-DEA94FFE710B}"/>
                </a:ext>
              </a:extLst>
            </p:cNvPr>
            <p:cNvSpPr/>
            <p:nvPr/>
          </p:nvSpPr>
          <p:spPr>
            <a:xfrm>
              <a:off x="7729894" y="2896885"/>
              <a:ext cx="3278372" cy="32997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a:solidFill>
                    <a:schemeClr val="tx1"/>
                  </a:solidFill>
                  <a:latin typeface="Ebrima" panose="02000000000000000000" pitchFamily="2" charset="0"/>
                  <a:ea typeface="Ebrima" panose="02000000000000000000" pitchFamily="2" charset="0"/>
                  <a:cs typeface="Ebrima" panose="02000000000000000000" pitchFamily="2" charset="0"/>
                </a:rPr>
                <a:t>Cut-off for Population and GDP </a:t>
              </a:r>
            </a:p>
          </p:txBody>
        </p:sp>
        <p:sp>
          <p:nvSpPr>
            <p:cNvPr id="292" name="Rectangle 291">
              <a:extLst>
                <a:ext uri="{FF2B5EF4-FFF2-40B4-BE49-F238E27FC236}">
                  <a16:creationId xmlns:a16="http://schemas.microsoft.com/office/drawing/2014/main" id="{7A31BFD5-DC8C-43EC-9F85-4DC49E6453C4}"/>
                </a:ext>
              </a:extLst>
            </p:cNvPr>
            <p:cNvSpPr/>
            <p:nvPr/>
          </p:nvSpPr>
          <p:spPr>
            <a:xfrm>
              <a:off x="7003310" y="3379380"/>
              <a:ext cx="4988441" cy="363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a:solidFill>
                    <a:schemeClr val="bg1"/>
                  </a:solidFill>
                  <a:latin typeface="Ebrima" panose="02000000000000000000" pitchFamily="2" charset="0"/>
                  <a:ea typeface="Ebrima" panose="02000000000000000000" pitchFamily="2" charset="0"/>
                  <a:cs typeface="Ebrima" panose="02000000000000000000" pitchFamily="2" charset="0"/>
                </a:rPr>
                <a:t>1 Million Population, 5 Billion GDP = 717 cities </a:t>
              </a:r>
            </a:p>
          </p:txBody>
        </p:sp>
        <p:sp>
          <p:nvSpPr>
            <p:cNvPr id="367" name="Rectangle 366">
              <a:extLst>
                <a:ext uri="{FF2B5EF4-FFF2-40B4-BE49-F238E27FC236}">
                  <a16:creationId xmlns:a16="http://schemas.microsoft.com/office/drawing/2014/main" id="{B7181F85-BF20-467D-A724-8AC0130CBAC2}"/>
                </a:ext>
              </a:extLst>
            </p:cNvPr>
            <p:cNvSpPr/>
            <p:nvPr/>
          </p:nvSpPr>
          <p:spPr>
            <a:xfrm>
              <a:off x="6994450" y="3866705"/>
              <a:ext cx="4988441" cy="363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a:solidFill>
                    <a:schemeClr val="bg1"/>
                  </a:solidFill>
                  <a:latin typeface="Ebrima"/>
                  <a:ea typeface="Ebrima"/>
                  <a:cs typeface="Ebrima"/>
                </a:rPr>
                <a:t>1 Million Population, 100 Billion GDP = 535 cities </a:t>
              </a:r>
            </a:p>
          </p:txBody>
        </p:sp>
        <p:sp>
          <p:nvSpPr>
            <p:cNvPr id="308" name="Arrow: Curved Right 307">
              <a:extLst>
                <a:ext uri="{FF2B5EF4-FFF2-40B4-BE49-F238E27FC236}">
                  <a16:creationId xmlns:a16="http://schemas.microsoft.com/office/drawing/2014/main" id="{50085C3F-AB0B-4754-B85E-1985127A7995}"/>
                </a:ext>
              </a:extLst>
            </p:cNvPr>
            <p:cNvSpPr/>
            <p:nvPr/>
          </p:nvSpPr>
          <p:spPr>
            <a:xfrm>
              <a:off x="6519930" y="3592891"/>
              <a:ext cx="389859" cy="505046"/>
            </a:xfrm>
            <a:prstGeom prst="curv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374" name="Rectangle 373">
              <a:extLst>
                <a:ext uri="{FF2B5EF4-FFF2-40B4-BE49-F238E27FC236}">
                  <a16:creationId xmlns:a16="http://schemas.microsoft.com/office/drawing/2014/main" id="{0D05AF63-7CFA-4B00-B149-399C69637A7D}"/>
                </a:ext>
              </a:extLst>
            </p:cNvPr>
            <p:cNvSpPr/>
            <p:nvPr/>
          </p:nvSpPr>
          <p:spPr>
            <a:xfrm>
              <a:off x="6994450" y="4362891"/>
              <a:ext cx="4988441" cy="363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a:solidFill>
                    <a:schemeClr val="bg1"/>
                  </a:solidFill>
                  <a:latin typeface="Ebrima"/>
                  <a:ea typeface="Ebrima"/>
                  <a:cs typeface="Ebrima"/>
                </a:rPr>
                <a:t>7 Cities Suggested by Topic Leader (DLR)</a:t>
              </a:r>
              <a:endParaRPr lang="en-US" sz="1600" b="0">
                <a:solidFill>
                  <a:schemeClr val="bg1"/>
                </a:solidFill>
                <a:latin typeface="Ebrima" panose="02000000000000000000" pitchFamily="2" charset="0"/>
                <a:ea typeface="Ebrima" panose="02000000000000000000" pitchFamily="2" charset="0"/>
                <a:cs typeface="Ebrima" panose="02000000000000000000" pitchFamily="2" charset="0"/>
              </a:endParaRPr>
            </a:p>
          </p:txBody>
        </p:sp>
        <p:pic>
          <p:nvPicPr>
            <p:cNvPr id="309" name="Graphic 309" descr="Tropical scene">
              <a:extLst>
                <a:ext uri="{FF2B5EF4-FFF2-40B4-BE49-F238E27FC236}">
                  <a16:creationId xmlns:a16="http://schemas.microsoft.com/office/drawing/2014/main" id="{564DC2BF-D6E6-456B-B32E-3B1980E352DD}"/>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11406963" y="4318591"/>
              <a:ext cx="435935" cy="435935"/>
            </a:xfrm>
            <a:prstGeom prst="rect">
              <a:avLst/>
            </a:prstGeom>
          </p:spPr>
        </p:pic>
        <p:sp>
          <p:nvSpPr>
            <p:cNvPr id="376" name="Arrow: Curved Right 375">
              <a:extLst>
                <a:ext uri="{FF2B5EF4-FFF2-40B4-BE49-F238E27FC236}">
                  <a16:creationId xmlns:a16="http://schemas.microsoft.com/office/drawing/2014/main" id="{65C496BC-8786-4A84-9387-8C0612030A47}"/>
                </a:ext>
              </a:extLst>
            </p:cNvPr>
            <p:cNvSpPr/>
            <p:nvPr/>
          </p:nvSpPr>
          <p:spPr>
            <a:xfrm>
              <a:off x="6484488" y="4133379"/>
              <a:ext cx="389859" cy="505046"/>
            </a:xfrm>
            <a:prstGeom prst="curv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377" name="Rectangle 376">
              <a:extLst>
                <a:ext uri="{FF2B5EF4-FFF2-40B4-BE49-F238E27FC236}">
                  <a16:creationId xmlns:a16="http://schemas.microsoft.com/office/drawing/2014/main" id="{5A1B6767-3DE3-4E6D-9E25-4F3042BAC515}"/>
                </a:ext>
              </a:extLst>
            </p:cNvPr>
            <p:cNvSpPr/>
            <p:nvPr/>
          </p:nvSpPr>
          <p:spPr>
            <a:xfrm>
              <a:off x="7003310" y="4903379"/>
              <a:ext cx="4988441" cy="363279"/>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0">
                  <a:solidFill>
                    <a:schemeClr val="bg1"/>
                  </a:solidFill>
                  <a:latin typeface="Ebrima"/>
                  <a:ea typeface="Ebrima"/>
                  <a:cs typeface="Ebrima"/>
                </a:rPr>
                <a:t>542 Global Cities Viable for UAM Operations</a:t>
              </a:r>
            </a:p>
          </p:txBody>
        </p:sp>
        <p:sp>
          <p:nvSpPr>
            <p:cNvPr id="378" name="Arrow: Curved Right 377">
              <a:extLst>
                <a:ext uri="{FF2B5EF4-FFF2-40B4-BE49-F238E27FC236}">
                  <a16:creationId xmlns:a16="http://schemas.microsoft.com/office/drawing/2014/main" id="{62A27215-FFEF-413C-909F-AAB6020984DF}"/>
                </a:ext>
              </a:extLst>
            </p:cNvPr>
            <p:cNvSpPr/>
            <p:nvPr/>
          </p:nvSpPr>
          <p:spPr>
            <a:xfrm>
              <a:off x="6519930" y="4700448"/>
              <a:ext cx="389859" cy="505046"/>
            </a:xfrm>
            <a:prstGeom prst="curv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a:solidFill>
                  <a:schemeClr val="tx1"/>
                </a:solidFill>
                <a:latin typeface="Ebrima" panose="02000000000000000000" pitchFamily="2" charset="0"/>
                <a:ea typeface="Ebrima" panose="02000000000000000000" pitchFamily="2" charset="0"/>
                <a:cs typeface="Ebrima" panose="02000000000000000000" pitchFamily="2" charset="0"/>
              </a:endParaRPr>
            </a:p>
          </p:txBody>
        </p:sp>
      </p:grpSp>
      <p:pic>
        <p:nvPicPr>
          <p:cNvPr id="20" name="Picture 5" descr="A close up of a map&#10;&#10;Description automatically generated">
            <a:extLst>
              <a:ext uri="{FF2B5EF4-FFF2-40B4-BE49-F238E27FC236}">
                <a16:creationId xmlns:a16="http://schemas.microsoft.com/office/drawing/2014/main" id="{B54320AD-78C1-4A9E-95AD-1924635111F9}"/>
              </a:ext>
            </a:extLst>
          </p:cNvPr>
          <p:cNvPicPr>
            <a:picLocks noChangeAspect="1"/>
          </p:cNvPicPr>
          <p:nvPr/>
        </p:nvPicPr>
        <p:blipFill rotWithShape="1">
          <a:blip r:embed="rId10"/>
          <a:srcRect l="-110" t="1337" r="-110" b="19652"/>
          <a:stretch/>
        </p:blipFill>
        <p:spPr>
          <a:xfrm>
            <a:off x="7107656" y="3333721"/>
            <a:ext cx="4383487" cy="2834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758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DF03-8575-4718-92CF-547DC7CB252D}"/>
              </a:ext>
            </a:extLst>
          </p:cNvPr>
          <p:cNvSpPr>
            <a:spLocks noGrp="1"/>
          </p:cNvSpPr>
          <p:nvPr>
            <p:ph type="title"/>
          </p:nvPr>
        </p:nvSpPr>
        <p:spPr/>
        <p:txBody>
          <a:bodyPr/>
          <a:lstStyle/>
          <a:p>
            <a:pPr>
              <a:lnSpc>
                <a:spcPct val="100000"/>
              </a:lnSpc>
            </a:pPr>
            <a:r>
              <a:rPr lang="en-US" sz="2400">
                <a:latin typeface="Ebrima"/>
                <a:ea typeface="Ebrima"/>
                <a:cs typeface="Ebrima"/>
              </a:rPr>
              <a:t>Clustering Approach</a:t>
            </a:r>
          </a:p>
        </p:txBody>
      </p:sp>
      <p:sp>
        <p:nvSpPr>
          <p:cNvPr id="3" name="Slide Number Placeholder 2">
            <a:extLst>
              <a:ext uri="{FF2B5EF4-FFF2-40B4-BE49-F238E27FC236}">
                <a16:creationId xmlns:a16="http://schemas.microsoft.com/office/drawing/2014/main" id="{A5EA83E5-2DE6-4B32-A498-4889399F3133}"/>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4" name="Content Placeholder 2">
            <a:extLst>
              <a:ext uri="{FF2B5EF4-FFF2-40B4-BE49-F238E27FC236}">
                <a16:creationId xmlns:a16="http://schemas.microsoft.com/office/drawing/2014/main" id="{9FA00F57-08C8-4236-9D08-575B8B451449}"/>
              </a:ext>
            </a:extLst>
          </p:cNvPr>
          <p:cNvSpPr>
            <a:spLocks noGrp="1"/>
          </p:cNvSpPr>
          <p:nvPr/>
        </p:nvSpPr>
        <p:spPr>
          <a:xfrm>
            <a:off x="113492" y="999688"/>
            <a:ext cx="4456734" cy="972456"/>
          </a:xfrm>
          <a:prstGeom prst="rect">
            <a:avLst/>
          </a:prstGeom>
          <a:no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4213" indent="-227013" algn="l" defTabSz="914400" rtl="0" eaLnBrk="1" latinLnBrk="0" hangingPunct="1">
              <a:lnSpc>
                <a:spcPct val="9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b="0">
                <a:latin typeface="Ebrima"/>
                <a:ea typeface="Ebrima"/>
                <a:cs typeface="Ebrima"/>
              </a:rPr>
              <a:t>After identifying the global cities viable for UAM operation, clustering approach was performed to merge cities with similar characteristics </a:t>
            </a:r>
            <a:endParaRPr lang="en-US" altLang="zh-CN" sz="1800"/>
          </a:p>
        </p:txBody>
      </p:sp>
      <p:sp>
        <p:nvSpPr>
          <p:cNvPr id="9" name="TextBox 8">
            <a:extLst>
              <a:ext uri="{FF2B5EF4-FFF2-40B4-BE49-F238E27FC236}">
                <a16:creationId xmlns:a16="http://schemas.microsoft.com/office/drawing/2014/main" id="{A95A60E4-8AB1-4EF0-A38B-21C21FDE2DFE}"/>
              </a:ext>
            </a:extLst>
          </p:cNvPr>
          <p:cNvSpPr txBox="1"/>
          <p:nvPr/>
        </p:nvSpPr>
        <p:spPr>
          <a:xfrm>
            <a:off x="6402759" y="6117746"/>
            <a:ext cx="38913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a:latin typeface="Ebrima"/>
                <a:ea typeface="ＭＳ Ｐゴシック"/>
                <a:cs typeface="Segoe UI"/>
              </a:rPr>
              <a:t>[1] </a:t>
            </a:r>
            <a:r>
              <a:rPr lang="en-US" sz="1200" b="0">
                <a:latin typeface="Ebrima"/>
                <a:ea typeface="Ebrima" panose="02000000000000000000" pitchFamily="2" charset="0"/>
                <a:cs typeface="Ebrima" panose="02000000000000000000" pitchFamily="2" charset="0"/>
              </a:rPr>
              <a:t>Julian D. </a:t>
            </a:r>
            <a:r>
              <a:rPr lang="en-US" sz="1200" b="0" err="1">
                <a:latin typeface="Ebrima"/>
                <a:ea typeface="Ebrima" panose="02000000000000000000" pitchFamily="2" charset="0"/>
                <a:cs typeface="Ebrima" panose="02000000000000000000" pitchFamily="2" charset="0"/>
              </a:rPr>
              <a:t>Marshall</a:t>
            </a:r>
            <a:r>
              <a:rPr lang="en-US" sz="1200" b="0" err="1">
                <a:latin typeface="Ebrima"/>
                <a:ea typeface="ＭＳ Ｐゴシック"/>
                <a:cs typeface="Segoe UI"/>
              </a:rPr>
              <a:t>,“</a:t>
            </a:r>
            <a:r>
              <a:rPr lang="en-US" sz="1200" b="0" err="1">
                <a:latin typeface="Ebrima"/>
                <a:ea typeface="Ebrima" panose="02000000000000000000" pitchFamily="2" charset="0"/>
                <a:cs typeface="Ebrima" panose="02000000000000000000" pitchFamily="2" charset="0"/>
              </a:rPr>
              <a:t>Urban</a:t>
            </a:r>
            <a:r>
              <a:rPr lang="en-US" sz="1200" b="0">
                <a:latin typeface="Ebrima"/>
                <a:ea typeface="Ebrima" panose="02000000000000000000" pitchFamily="2" charset="0"/>
                <a:cs typeface="Ebrima" panose="02000000000000000000" pitchFamily="2" charset="0"/>
              </a:rPr>
              <a:t> Land Area and Population Growth: A New Scaling Relationship for Metropolitan Expansion</a:t>
            </a:r>
            <a:r>
              <a:rPr lang="en-US" sz="1200" b="0">
                <a:latin typeface="Ebrima"/>
                <a:ea typeface="Ebrima"/>
                <a:cs typeface="Ebrima" panose="02000000000000000000" pitchFamily="2" charset="0"/>
              </a:rPr>
              <a:t>"</a:t>
            </a:r>
            <a:r>
              <a:rPr lang="en-US" sz="1200" b="0">
                <a:latin typeface="Ebrima"/>
                <a:ea typeface="ＭＳ Ｐゴシック"/>
                <a:cs typeface="Segoe UI"/>
              </a:rPr>
              <a:t>, 2007</a:t>
            </a:r>
            <a:endParaRPr lang="en-US" sz="1200" b="0">
              <a:latin typeface="ＭＳ Ｐゴシック"/>
              <a:ea typeface="ＭＳ Ｐゴシック"/>
              <a:cs typeface="Segoe UI"/>
            </a:endParaRPr>
          </a:p>
        </p:txBody>
      </p:sp>
      <p:grpSp>
        <p:nvGrpSpPr>
          <p:cNvPr id="6" name="Group 5"/>
          <p:cNvGrpSpPr/>
          <p:nvPr/>
        </p:nvGrpSpPr>
        <p:grpSpPr>
          <a:xfrm>
            <a:off x="4883618" y="1487979"/>
            <a:ext cx="2435775" cy="2357748"/>
            <a:chOff x="321645" y="2340218"/>
            <a:chExt cx="3859512" cy="3520800"/>
          </a:xfrm>
        </p:grpSpPr>
        <p:sp>
          <p:nvSpPr>
            <p:cNvPr id="7" name="Rectangle 6"/>
            <p:cNvSpPr/>
            <p:nvPr/>
          </p:nvSpPr>
          <p:spPr>
            <a:xfrm>
              <a:off x="321645" y="2635418"/>
              <a:ext cx="3859512" cy="5040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514620" y="2340218"/>
              <a:ext cx="2701658" cy="590400"/>
            </a:xfrm>
            <a:custGeom>
              <a:avLst/>
              <a:gdLst>
                <a:gd name="connsiteX0" fmla="*/ 0 w 2701658"/>
                <a:gd name="connsiteY0" fmla="*/ 98402 h 590400"/>
                <a:gd name="connsiteX1" fmla="*/ 98402 w 2701658"/>
                <a:gd name="connsiteY1" fmla="*/ 0 h 590400"/>
                <a:gd name="connsiteX2" fmla="*/ 2603256 w 2701658"/>
                <a:gd name="connsiteY2" fmla="*/ 0 h 590400"/>
                <a:gd name="connsiteX3" fmla="*/ 2701658 w 2701658"/>
                <a:gd name="connsiteY3" fmla="*/ 98402 h 590400"/>
                <a:gd name="connsiteX4" fmla="*/ 2701658 w 2701658"/>
                <a:gd name="connsiteY4" fmla="*/ 491998 h 590400"/>
                <a:gd name="connsiteX5" fmla="*/ 2603256 w 2701658"/>
                <a:gd name="connsiteY5" fmla="*/ 590400 h 590400"/>
                <a:gd name="connsiteX6" fmla="*/ 98402 w 2701658"/>
                <a:gd name="connsiteY6" fmla="*/ 590400 h 590400"/>
                <a:gd name="connsiteX7" fmla="*/ 0 w 2701658"/>
                <a:gd name="connsiteY7" fmla="*/ 491998 h 590400"/>
                <a:gd name="connsiteX8" fmla="*/ 0 w 270165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658" h="590400">
                  <a:moveTo>
                    <a:pt x="0" y="98402"/>
                  </a:moveTo>
                  <a:cubicBezTo>
                    <a:pt x="0" y="44056"/>
                    <a:pt x="44056" y="0"/>
                    <a:pt x="98402" y="0"/>
                  </a:cubicBezTo>
                  <a:lnTo>
                    <a:pt x="2603256" y="0"/>
                  </a:lnTo>
                  <a:cubicBezTo>
                    <a:pt x="2657602" y="0"/>
                    <a:pt x="2701658" y="44056"/>
                    <a:pt x="2701658" y="98402"/>
                  </a:cubicBezTo>
                  <a:lnTo>
                    <a:pt x="2701658" y="491998"/>
                  </a:lnTo>
                  <a:cubicBezTo>
                    <a:pt x="2701658" y="546344"/>
                    <a:pt x="2657602" y="590400"/>
                    <a:pt x="2603256"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0937" tIns="28821" rIns="130937" bIns="28821" numCol="1" spcCol="1270" anchor="ctr" anchorCtr="0">
              <a:noAutofit/>
            </a:bodyPr>
            <a:lstStyle/>
            <a:p>
              <a:pPr lvl="0" algn="l" defTabSz="889000">
                <a:lnSpc>
                  <a:spcPct val="90000"/>
                </a:lnSpc>
                <a:spcBef>
                  <a:spcPct val="0"/>
                </a:spcBef>
                <a:spcAft>
                  <a:spcPct val="35000"/>
                </a:spcAft>
              </a:pPr>
              <a:r>
                <a:rPr lang="en-US" sz="1200" b="0" kern="1200">
                  <a:latin typeface="Ebrima"/>
                  <a:ea typeface="Ebrima"/>
                  <a:cs typeface="Ebrima"/>
                </a:rPr>
                <a:t>Land Area</a:t>
              </a:r>
            </a:p>
          </p:txBody>
        </p:sp>
        <p:sp>
          <p:nvSpPr>
            <p:cNvPr id="10" name="Rectangle 9"/>
            <p:cNvSpPr/>
            <p:nvPr/>
          </p:nvSpPr>
          <p:spPr>
            <a:xfrm>
              <a:off x="321645" y="3542618"/>
              <a:ext cx="3859512" cy="5040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Freeform 10"/>
            <p:cNvSpPr/>
            <p:nvPr/>
          </p:nvSpPr>
          <p:spPr>
            <a:xfrm>
              <a:off x="514620" y="3247418"/>
              <a:ext cx="2701658" cy="590400"/>
            </a:xfrm>
            <a:custGeom>
              <a:avLst/>
              <a:gdLst>
                <a:gd name="connsiteX0" fmla="*/ 0 w 2701658"/>
                <a:gd name="connsiteY0" fmla="*/ 98402 h 590400"/>
                <a:gd name="connsiteX1" fmla="*/ 98402 w 2701658"/>
                <a:gd name="connsiteY1" fmla="*/ 0 h 590400"/>
                <a:gd name="connsiteX2" fmla="*/ 2603256 w 2701658"/>
                <a:gd name="connsiteY2" fmla="*/ 0 h 590400"/>
                <a:gd name="connsiteX3" fmla="*/ 2701658 w 2701658"/>
                <a:gd name="connsiteY3" fmla="*/ 98402 h 590400"/>
                <a:gd name="connsiteX4" fmla="*/ 2701658 w 2701658"/>
                <a:gd name="connsiteY4" fmla="*/ 491998 h 590400"/>
                <a:gd name="connsiteX5" fmla="*/ 2603256 w 2701658"/>
                <a:gd name="connsiteY5" fmla="*/ 590400 h 590400"/>
                <a:gd name="connsiteX6" fmla="*/ 98402 w 2701658"/>
                <a:gd name="connsiteY6" fmla="*/ 590400 h 590400"/>
                <a:gd name="connsiteX7" fmla="*/ 0 w 2701658"/>
                <a:gd name="connsiteY7" fmla="*/ 491998 h 590400"/>
                <a:gd name="connsiteX8" fmla="*/ 0 w 270165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658" h="590400">
                  <a:moveTo>
                    <a:pt x="0" y="98402"/>
                  </a:moveTo>
                  <a:cubicBezTo>
                    <a:pt x="0" y="44056"/>
                    <a:pt x="44056" y="0"/>
                    <a:pt x="98402" y="0"/>
                  </a:cubicBezTo>
                  <a:lnTo>
                    <a:pt x="2603256" y="0"/>
                  </a:lnTo>
                  <a:cubicBezTo>
                    <a:pt x="2657602" y="0"/>
                    <a:pt x="2701658" y="44056"/>
                    <a:pt x="2701658" y="98402"/>
                  </a:cubicBezTo>
                  <a:lnTo>
                    <a:pt x="2701658" y="491998"/>
                  </a:lnTo>
                  <a:cubicBezTo>
                    <a:pt x="2701658" y="546344"/>
                    <a:pt x="2657602" y="590400"/>
                    <a:pt x="2603256"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0937" tIns="28821" rIns="130937" bIns="28821" numCol="1" spcCol="1270" anchor="ctr" anchorCtr="0">
              <a:noAutofit/>
            </a:bodyPr>
            <a:lstStyle/>
            <a:p>
              <a:pPr lvl="0" algn="l" defTabSz="889000">
                <a:lnSpc>
                  <a:spcPct val="90000"/>
                </a:lnSpc>
                <a:spcBef>
                  <a:spcPct val="0"/>
                </a:spcBef>
                <a:spcAft>
                  <a:spcPct val="35000"/>
                </a:spcAft>
              </a:pPr>
              <a:r>
                <a:rPr lang="en-US" sz="1200" b="0" kern="1200">
                  <a:latin typeface="Ebrima"/>
                  <a:ea typeface="Ebrima"/>
                  <a:cs typeface="Ebrima"/>
                </a:rPr>
                <a:t>Population Density</a:t>
              </a:r>
            </a:p>
          </p:txBody>
        </p:sp>
        <p:sp>
          <p:nvSpPr>
            <p:cNvPr id="14" name="Rectangle 13"/>
            <p:cNvSpPr/>
            <p:nvPr/>
          </p:nvSpPr>
          <p:spPr>
            <a:xfrm>
              <a:off x="321645" y="4449818"/>
              <a:ext cx="3859512" cy="504000"/>
            </a:xfrm>
            <a:prstGeom prst="rect">
              <a:avLst/>
            </a:prstGeom>
            <a:ln>
              <a:solidFill>
                <a:schemeClr val="accent2"/>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4"/>
            <p:cNvSpPr/>
            <p:nvPr/>
          </p:nvSpPr>
          <p:spPr>
            <a:xfrm>
              <a:off x="514620" y="4154618"/>
              <a:ext cx="2701658" cy="590400"/>
            </a:xfrm>
            <a:custGeom>
              <a:avLst/>
              <a:gdLst>
                <a:gd name="connsiteX0" fmla="*/ 0 w 2701658"/>
                <a:gd name="connsiteY0" fmla="*/ 98402 h 590400"/>
                <a:gd name="connsiteX1" fmla="*/ 98402 w 2701658"/>
                <a:gd name="connsiteY1" fmla="*/ 0 h 590400"/>
                <a:gd name="connsiteX2" fmla="*/ 2603256 w 2701658"/>
                <a:gd name="connsiteY2" fmla="*/ 0 h 590400"/>
                <a:gd name="connsiteX3" fmla="*/ 2701658 w 2701658"/>
                <a:gd name="connsiteY3" fmla="*/ 98402 h 590400"/>
                <a:gd name="connsiteX4" fmla="*/ 2701658 w 2701658"/>
                <a:gd name="connsiteY4" fmla="*/ 491998 h 590400"/>
                <a:gd name="connsiteX5" fmla="*/ 2603256 w 2701658"/>
                <a:gd name="connsiteY5" fmla="*/ 590400 h 590400"/>
                <a:gd name="connsiteX6" fmla="*/ 98402 w 2701658"/>
                <a:gd name="connsiteY6" fmla="*/ 590400 h 590400"/>
                <a:gd name="connsiteX7" fmla="*/ 0 w 2701658"/>
                <a:gd name="connsiteY7" fmla="*/ 491998 h 590400"/>
                <a:gd name="connsiteX8" fmla="*/ 0 w 270165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658" h="590400">
                  <a:moveTo>
                    <a:pt x="0" y="98402"/>
                  </a:moveTo>
                  <a:cubicBezTo>
                    <a:pt x="0" y="44056"/>
                    <a:pt x="44056" y="0"/>
                    <a:pt x="98402" y="0"/>
                  </a:cubicBezTo>
                  <a:lnTo>
                    <a:pt x="2603256" y="0"/>
                  </a:lnTo>
                  <a:cubicBezTo>
                    <a:pt x="2657602" y="0"/>
                    <a:pt x="2701658" y="44056"/>
                    <a:pt x="2701658" y="98402"/>
                  </a:cubicBezTo>
                  <a:lnTo>
                    <a:pt x="2701658" y="491998"/>
                  </a:lnTo>
                  <a:cubicBezTo>
                    <a:pt x="2701658" y="546344"/>
                    <a:pt x="2657602" y="590400"/>
                    <a:pt x="2603256" y="590400"/>
                  </a:cubicBezTo>
                  <a:lnTo>
                    <a:pt x="98402" y="590400"/>
                  </a:lnTo>
                  <a:cubicBezTo>
                    <a:pt x="44056" y="590400"/>
                    <a:pt x="0" y="546344"/>
                    <a:pt x="0" y="491998"/>
                  </a:cubicBezTo>
                  <a:lnTo>
                    <a:pt x="0" y="98402"/>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0937" tIns="28821" rIns="130937" bIns="28821" numCol="1" spcCol="1270" anchor="ctr" anchorCtr="0">
              <a:noAutofit/>
            </a:bodyPr>
            <a:lstStyle/>
            <a:p>
              <a:pPr lvl="0" algn="l" defTabSz="889000" rtl="0">
                <a:lnSpc>
                  <a:spcPct val="90000"/>
                </a:lnSpc>
                <a:spcBef>
                  <a:spcPct val="0"/>
                </a:spcBef>
                <a:spcAft>
                  <a:spcPct val="35000"/>
                </a:spcAft>
              </a:pPr>
              <a:r>
                <a:rPr lang="en-US" sz="1200" b="0" kern="1200">
                  <a:latin typeface="Ebrima"/>
                  <a:ea typeface="Ebrima"/>
                  <a:cs typeface="Ebrima"/>
                </a:rPr>
                <a:t>GDP</a:t>
              </a:r>
              <a:r>
                <a:rPr lang="en-US" sz="1200" b="0" kern="1200" baseline="-25000">
                  <a:latin typeface="Ebrima"/>
                  <a:ea typeface="Ebrima"/>
                  <a:cs typeface="Ebrima"/>
                </a:rPr>
                <a:t>2050</a:t>
              </a:r>
              <a:r>
                <a:rPr lang="en-US" sz="1200" b="0" kern="1200">
                  <a:latin typeface="Ebrima"/>
                  <a:ea typeface="Ebrima"/>
                  <a:cs typeface="Ebrima"/>
                </a:rPr>
                <a:t> (city level)</a:t>
              </a:r>
            </a:p>
          </p:txBody>
        </p:sp>
        <p:sp>
          <p:nvSpPr>
            <p:cNvPr id="16" name="Rectangle 15"/>
            <p:cNvSpPr/>
            <p:nvPr/>
          </p:nvSpPr>
          <p:spPr>
            <a:xfrm>
              <a:off x="321645" y="5357018"/>
              <a:ext cx="3859512" cy="504000"/>
            </a:xfrm>
            <a:prstGeom prst="rect">
              <a:avLst/>
            </a:prstGeom>
            <a:ln>
              <a:solidFill>
                <a:schemeClr val="accent2"/>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514620" y="5061818"/>
              <a:ext cx="2701658" cy="590400"/>
            </a:xfrm>
            <a:custGeom>
              <a:avLst/>
              <a:gdLst>
                <a:gd name="connsiteX0" fmla="*/ 0 w 2701658"/>
                <a:gd name="connsiteY0" fmla="*/ 98402 h 590400"/>
                <a:gd name="connsiteX1" fmla="*/ 98402 w 2701658"/>
                <a:gd name="connsiteY1" fmla="*/ 0 h 590400"/>
                <a:gd name="connsiteX2" fmla="*/ 2603256 w 2701658"/>
                <a:gd name="connsiteY2" fmla="*/ 0 h 590400"/>
                <a:gd name="connsiteX3" fmla="*/ 2701658 w 2701658"/>
                <a:gd name="connsiteY3" fmla="*/ 98402 h 590400"/>
                <a:gd name="connsiteX4" fmla="*/ 2701658 w 2701658"/>
                <a:gd name="connsiteY4" fmla="*/ 491998 h 590400"/>
                <a:gd name="connsiteX5" fmla="*/ 2603256 w 2701658"/>
                <a:gd name="connsiteY5" fmla="*/ 590400 h 590400"/>
                <a:gd name="connsiteX6" fmla="*/ 98402 w 2701658"/>
                <a:gd name="connsiteY6" fmla="*/ 590400 h 590400"/>
                <a:gd name="connsiteX7" fmla="*/ 0 w 2701658"/>
                <a:gd name="connsiteY7" fmla="*/ 491998 h 590400"/>
                <a:gd name="connsiteX8" fmla="*/ 0 w 270165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658" h="590400">
                  <a:moveTo>
                    <a:pt x="0" y="98402"/>
                  </a:moveTo>
                  <a:cubicBezTo>
                    <a:pt x="0" y="44056"/>
                    <a:pt x="44056" y="0"/>
                    <a:pt x="98402" y="0"/>
                  </a:cubicBezTo>
                  <a:lnTo>
                    <a:pt x="2603256" y="0"/>
                  </a:lnTo>
                  <a:cubicBezTo>
                    <a:pt x="2657602" y="0"/>
                    <a:pt x="2701658" y="44056"/>
                    <a:pt x="2701658" y="98402"/>
                  </a:cubicBezTo>
                  <a:lnTo>
                    <a:pt x="2701658" y="491998"/>
                  </a:lnTo>
                  <a:cubicBezTo>
                    <a:pt x="2701658" y="546344"/>
                    <a:pt x="2657602" y="590400"/>
                    <a:pt x="2603256" y="590400"/>
                  </a:cubicBezTo>
                  <a:lnTo>
                    <a:pt x="98402" y="590400"/>
                  </a:lnTo>
                  <a:cubicBezTo>
                    <a:pt x="44056" y="590400"/>
                    <a:pt x="0" y="546344"/>
                    <a:pt x="0" y="491998"/>
                  </a:cubicBezTo>
                  <a:lnTo>
                    <a:pt x="0" y="98402"/>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0937" tIns="28821" rIns="130937" bIns="28821" numCol="1" spcCol="1270" anchor="ctr" anchorCtr="0">
              <a:noAutofit/>
            </a:bodyPr>
            <a:lstStyle/>
            <a:p>
              <a:pPr lvl="0" algn="l" defTabSz="889000" rtl="0">
                <a:lnSpc>
                  <a:spcPct val="90000"/>
                </a:lnSpc>
                <a:spcBef>
                  <a:spcPct val="0"/>
                </a:spcBef>
                <a:spcAft>
                  <a:spcPct val="35000"/>
                </a:spcAft>
              </a:pPr>
              <a:r>
                <a:rPr lang="en-US" sz="1200" b="0" kern="1200">
                  <a:latin typeface="Ebrima"/>
                  <a:ea typeface="Ebrima"/>
                  <a:cs typeface="Ebrima"/>
                </a:rPr>
                <a:t>GDP</a:t>
              </a:r>
              <a:r>
                <a:rPr lang="en-US" sz="1200" b="0" kern="1200" baseline="-25000">
                  <a:latin typeface="Ebrima"/>
                  <a:ea typeface="Ebrima"/>
                  <a:cs typeface="Ebrima"/>
                </a:rPr>
                <a:t>2019</a:t>
              </a:r>
              <a:r>
                <a:rPr lang="en-US" sz="1200" b="0" kern="1200">
                  <a:latin typeface="Ebrima"/>
                  <a:ea typeface="Ebrima"/>
                  <a:cs typeface="Ebrima"/>
                </a:rPr>
                <a:t> (city level)</a:t>
              </a:r>
            </a:p>
          </p:txBody>
        </p:sp>
      </p:grpSp>
      <p:sp>
        <p:nvSpPr>
          <p:cNvPr id="130" name="TextBox 129">
            <a:extLst>
              <a:ext uri="{FF2B5EF4-FFF2-40B4-BE49-F238E27FC236}">
                <a16:creationId xmlns:a16="http://schemas.microsoft.com/office/drawing/2014/main" id="{92D61D6F-CBC0-4FA1-99FE-A0E77476BFCD}"/>
              </a:ext>
            </a:extLst>
          </p:cNvPr>
          <p:cNvSpPr txBox="1"/>
          <p:nvPr/>
        </p:nvSpPr>
        <p:spPr>
          <a:xfrm>
            <a:off x="7615258" y="1687050"/>
            <a:ext cx="4548343" cy="738664"/>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0">
                <a:solidFill>
                  <a:srgbClr val="FFFFFF"/>
                </a:solidFill>
                <a:latin typeface="Ebrima"/>
                <a:ea typeface="ＭＳ Ｐゴシック"/>
              </a:rPr>
              <a:t>Land Area and Population Density of a city increases proportionally" [1] from current year to year of interest (2050)</a:t>
            </a:r>
            <a:r>
              <a:rPr lang="en-US" sz="1400" b="0">
                <a:solidFill>
                  <a:srgbClr val="FFFFFF"/>
                </a:solidFill>
                <a:latin typeface="Ebrima"/>
                <a:ea typeface="Ebrima"/>
                <a:cs typeface="Ebrima"/>
              </a:rPr>
              <a:t>​</a:t>
            </a:r>
            <a:endParaRPr lang="en-US" sz="1400" b="0">
              <a:solidFill>
                <a:srgbClr val="FFFFFF"/>
              </a:solidFill>
              <a:cs typeface="Arial"/>
            </a:endParaRPr>
          </a:p>
        </p:txBody>
      </p:sp>
      <p:sp>
        <p:nvSpPr>
          <p:cNvPr id="151" name="TextBox 150">
            <a:extLst>
              <a:ext uri="{FF2B5EF4-FFF2-40B4-BE49-F238E27FC236}">
                <a16:creationId xmlns:a16="http://schemas.microsoft.com/office/drawing/2014/main" id="{C205E6B8-DB80-465D-AE33-4F7358326E55}"/>
              </a:ext>
            </a:extLst>
          </p:cNvPr>
          <p:cNvSpPr txBox="1"/>
          <p:nvPr/>
        </p:nvSpPr>
        <p:spPr>
          <a:xfrm>
            <a:off x="7616388" y="2874601"/>
            <a:ext cx="4547215" cy="779566"/>
          </a:xfrm>
          <a:prstGeom prst="rect">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0">
                <a:solidFill>
                  <a:srgbClr val="FFFFFF"/>
                </a:solidFill>
                <a:latin typeface="Ebrima"/>
                <a:ea typeface="Ebrima"/>
                <a:cs typeface="Ebrima"/>
              </a:rPr>
              <a:t>(GDP)</a:t>
            </a:r>
            <a:r>
              <a:rPr lang="en-US" sz="1600" b="0" baseline="-25000">
                <a:solidFill>
                  <a:srgbClr val="FFFFFF"/>
                </a:solidFill>
                <a:latin typeface="Ebrima"/>
                <a:ea typeface="Ebrima"/>
                <a:cs typeface="Ebrima"/>
              </a:rPr>
              <a:t>city </a:t>
            </a:r>
            <a:r>
              <a:rPr lang="en-US" sz="1600" b="0">
                <a:solidFill>
                  <a:srgbClr val="FFFFFF"/>
                </a:solidFill>
                <a:latin typeface="Ebrima"/>
                <a:ea typeface="Ebrima"/>
                <a:cs typeface="Ebrima"/>
              </a:rPr>
              <a:t>= (GDP/Capita)</a:t>
            </a:r>
            <a:r>
              <a:rPr lang="en-US" sz="1600" b="0" baseline="-25000">
                <a:solidFill>
                  <a:srgbClr val="FFFFFF"/>
                </a:solidFill>
                <a:latin typeface="Ebrima"/>
                <a:ea typeface="Ebrima"/>
                <a:cs typeface="Ebrima"/>
              </a:rPr>
              <a:t>country</a:t>
            </a:r>
            <a:r>
              <a:rPr lang="en-US" sz="1600" b="0">
                <a:solidFill>
                  <a:srgbClr val="FFFFFF"/>
                </a:solidFill>
                <a:latin typeface="Ebrima"/>
                <a:ea typeface="Ebrima"/>
                <a:cs typeface="Ebrima"/>
              </a:rPr>
              <a:t> * (Population)</a:t>
            </a:r>
            <a:r>
              <a:rPr lang="en-US" sz="1600" b="0" baseline="-25000">
                <a:solidFill>
                  <a:srgbClr val="FFFFFF"/>
                </a:solidFill>
                <a:latin typeface="Ebrima"/>
                <a:ea typeface="Ebrima"/>
                <a:cs typeface="Ebrima"/>
              </a:rPr>
              <a:t>city</a:t>
            </a:r>
          </a:p>
        </p:txBody>
      </p:sp>
      <p:sp>
        <p:nvSpPr>
          <p:cNvPr id="5" name="Right Brace 4"/>
          <p:cNvSpPr/>
          <p:nvPr/>
        </p:nvSpPr>
        <p:spPr>
          <a:xfrm>
            <a:off x="7346561" y="1628994"/>
            <a:ext cx="203960" cy="896032"/>
          </a:xfrm>
          <a:prstGeom prst="rightBrace">
            <a:avLst>
              <a:gd name="adj1" fmla="val 87010"/>
              <a:gd name="adj2" fmla="val 46825"/>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a:off x="7369896" y="2844123"/>
            <a:ext cx="203960" cy="916085"/>
          </a:xfrm>
          <a:prstGeom prst="rightBrace">
            <a:avLst>
              <a:gd name="adj1" fmla="val 87010"/>
              <a:gd name="adj2" fmla="val 46825"/>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1A45BE27-F52D-4CD7-833A-C8D5B07AB68C}"/>
              </a:ext>
            </a:extLst>
          </p:cNvPr>
          <p:cNvSpPr/>
          <p:nvPr/>
        </p:nvSpPr>
        <p:spPr>
          <a:xfrm flipH="1">
            <a:off x="-2076" y="6162464"/>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2000" b="0" i="1" dirty="0">
                <a:latin typeface="Ebrima"/>
                <a:ea typeface="Ebrima"/>
                <a:cs typeface="Ebrima"/>
              </a:rPr>
              <a:t>The authors pursued the K-Means Algorithm for the clustering analysis and identified 22 clusters</a:t>
            </a:r>
            <a:endParaRPr lang="en-US" b="0" i="1" dirty="0">
              <a:latin typeface="Ebrima" panose="02000000000000000000" pitchFamily="2" charset="0"/>
            </a:endParaRPr>
          </a:p>
        </p:txBody>
      </p:sp>
      <p:pic>
        <p:nvPicPr>
          <p:cNvPr id="18" name="Picture 6" descr="A picture containing shape&#10;&#10;Description automatically generated">
            <a:extLst>
              <a:ext uri="{FF2B5EF4-FFF2-40B4-BE49-F238E27FC236}">
                <a16:creationId xmlns:a16="http://schemas.microsoft.com/office/drawing/2014/main" id="{75ED0C4F-123C-4250-B0DB-4B1734F0AA57}"/>
              </a:ext>
            </a:extLst>
          </p:cNvPr>
          <p:cNvPicPr>
            <a:picLocks noChangeAspect="1"/>
          </p:cNvPicPr>
          <p:nvPr/>
        </p:nvPicPr>
        <p:blipFill>
          <a:blip r:embed="rId3"/>
          <a:stretch>
            <a:fillRect/>
          </a:stretch>
        </p:blipFill>
        <p:spPr>
          <a:xfrm>
            <a:off x="6790175" y="4226917"/>
            <a:ext cx="4290837" cy="1423273"/>
          </a:xfrm>
          <a:prstGeom prst="rect">
            <a:avLst/>
          </a:prstGeom>
        </p:spPr>
      </p:pic>
      <p:grpSp>
        <p:nvGrpSpPr>
          <p:cNvPr id="19" name="Group 18">
            <a:extLst>
              <a:ext uri="{FF2B5EF4-FFF2-40B4-BE49-F238E27FC236}">
                <a16:creationId xmlns:a16="http://schemas.microsoft.com/office/drawing/2014/main" id="{643513F2-540A-47D6-A769-E74CB81E15A4}"/>
              </a:ext>
            </a:extLst>
          </p:cNvPr>
          <p:cNvGrpSpPr/>
          <p:nvPr/>
        </p:nvGrpSpPr>
        <p:grpSpPr>
          <a:xfrm>
            <a:off x="218645" y="4039919"/>
            <a:ext cx="4666035" cy="2077469"/>
            <a:chOff x="239210" y="4227170"/>
            <a:chExt cx="5688719" cy="2147655"/>
          </a:xfrm>
        </p:grpSpPr>
        <p:pic>
          <p:nvPicPr>
            <p:cNvPr id="26" name="Picture 6" descr="A picture containing room, drawing&#10;&#10;Description automatically generated">
              <a:extLst>
                <a:ext uri="{FF2B5EF4-FFF2-40B4-BE49-F238E27FC236}">
                  <a16:creationId xmlns:a16="http://schemas.microsoft.com/office/drawing/2014/main" id="{CEEA2F08-03C3-4BC9-8669-34A913780242}"/>
                </a:ext>
              </a:extLst>
            </p:cNvPr>
            <p:cNvPicPr>
              <a:picLocks noChangeAspect="1"/>
            </p:cNvPicPr>
            <p:nvPr/>
          </p:nvPicPr>
          <p:blipFill rotWithShape="1">
            <a:blip r:embed="rId4"/>
            <a:srcRect t="10931" r="106" b="-894"/>
            <a:stretch/>
          </p:blipFill>
          <p:spPr>
            <a:xfrm>
              <a:off x="239210" y="4227170"/>
              <a:ext cx="5688719" cy="2147655"/>
            </a:xfrm>
            <a:prstGeom prst="rect">
              <a:avLst/>
            </a:prstGeom>
          </p:spPr>
        </p:pic>
        <p:sp>
          <p:nvSpPr>
            <p:cNvPr id="27" name="TextBox 26">
              <a:extLst>
                <a:ext uri="{FF2B5EF4-FFF2-40B4-BE49-F238E27FC236}">
                  <a16:creationId xmlns:a16="http://schemas.microsoft.com/office/drawing/2014/main" id="{3FB9EB06-4826-4875-9A8C-E1621075913A}"/>
                </a:ext>
              </a:extLst>
            </p:cNvPr>
            <p:cNvSpPr txBox="1"/>
            <p:nvPr/>
          </p:nvSpPr>
          <p:spPr>
            <a:xfrm>
              <a:off x="5033059" y="5640728"/>
              <a:ext cx="79479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b="0">
                <a:cs typeface="Ebrima" panose="02000000000000000000" pitchFamily="2" charset="0"/>
              </a:endParaRPr>
            </a:p>
          </p:txBody>
        </p:sp>
      </p:grpSp>
      <p:sp>
        <p:nvSpPr>
          <p:cNvPr id="21" name="Content Placeholder 2">
            <a:extLst>
              <a:ext uri="{FF2B5EF4-FFF2-40B4-BE49-F238E27FC236}">
                <a16:creationId xmlns:a16="http://schemas.microsoft.com/office/drawing/2014/main" id="{2B2E5115-B8E3-4850-A69E-EBA75284C351}"/>
              </a:ext>
            </a:extLst>
          </p:cNvPr>
          <p:cNvSpPr>
            <a:spLocks noGrp="1"/>
          </p:cNvSpPr>
          <p:nvPr/>
        </p:nvSpPr>
        <p:spPr>
          <a:xfrm>
            <a:off x="54945" y="2261453"/>
            <a:ext cx="4562794" cy="1714383"/>
          </a:xfrm>
          <a:prstGeom prst="rect">
            <a:avLst/>
          </a:prstGeom>
          <a:solidFill>
            <a:schemeClr val="accent3">
              <a:lumMod val="20000"/>
              <a:lumOff val="80000"/>
            </a:schemeClr>
          </a:solidFill>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4213" indent="-227013" algn="l" defTabSz="914400" rtl="0" eaLnBrk="1" latinLnBrk="0" hangingPunct="1">
              <a:lnSpc>
                <a:spcPct val="9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9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a:latin typeface="Ebrima"/>
                <a:ea typeface="Ebrima"/>
                <a:cs typeface="Ebrima"/>
              </a:rPr>
              <a:t>Clustering goal is to reduce data dimensionality by finding sets of cities with similar characteristics</a:t>
            </a:r>
            <a:endParaRPr lang="en-US" sz="1600" b="0"/>
          </a:p>
          <a:p>
            <a:r>
              <a:rPr lang="en-US" sz="1600" b="0">
                <a:latin typeface="Ebrima"/>
                <a:ea typeface="Ebrima"/>
                <a:cs typeface="Ebrima"/>
              </a:rPr>
              <a:t>Good clustering algorithm must produce high quality cluster in which</a:t>
            </a:r>
            <a:endParaRPr lang="en-US" sz="1600" b="0"/>
          </a:p>
          <a:p>
            <a:pPr marL="683895" lvl="1" indent="-226695"/>
            <a:r>
              <a:rPr lang="en-US" sz="1600" b="0">
                <a:latin typeface="Ebrima"/>
                <a:ea typeface="Ebrima"/>
                <a:cs typeface="Ebrima"/>
              </a:rPr>
              <a:t>The intra-class similarity is high</a:t>
            </a:r>
            <a:endParaRPr lang="en-US" sz="1600" b="0"/>
          </a:p>
          <a:p>
            <a:pPr marL="683895" lvl="1" indent="-226695"/>
            <a:r>
              <a:rPr lang="en-US" sz="1600" b="0">
                <a:latin typeface="Ebrima"/>
                <a:ea typeface="Ebrima"/>
                <a:cs typeface="Ebrima"/>
              </a:rPr>
              <a:t>The inter-class similarity is low</a:t>
            </a:r>
          </a:p>
        </p:txBody>
      </p:sp>
    </p:spTree>
    <p:extLst>
      <p:ext uri="{BB962C8B-B14F-4D97-AF65-F5344CB8AC3E}">
        <p14:creationId xmlns:p14="http://schemas.microsoft.com/office/powerpoint/2010/main" val="85523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50D22-F76F-4539-A8F3-5EDF93E6D6F9}"/>
              </a:ext>
            </a:extLst>
          </p:cNvPr>
          <p:cNvSpPr>
            <a:spLocks noGrp="1"/>
          </p:cNvSpPr>
          <p:nvPr>
            <p:ph type="title"/>
          </p:nvPr>
        </p:nvSpPr>
        <p:spPr>
          <a:xfrm>
            <a:off x="273464" y="1"/>
            <a:ext cx="11910605" cy="739126"/>
          </a:xfrm>
        </p:spPr>
        <p:txBody>
          <a:bodyPr vert="horz" lIns="91440" tIns="45720" rIns="91440" bIns="45720" rtlCol="0" anchor="ctr">
            <a:noAutofit/>
          </a:bodyPr>
          <a:lstStyle/>
          <a:p>
            <a:r>
              <a:rPr lang="en-US" sz="2800">
                <a:solidFill>
                  <a:schemeClr val="bg1"/>
                </a:solidFill>
                <a:latin typeface="Ebrima"/>
                <a:ea typeface="Ebrima"/>
                <a:cs typeface="Ebrima"/>
              </a:rPr>
              <a:t>UAM Forecasting Assumptions</a:t>
            </a:r>
          </a:p>
        </p:txBody>
      </p:sp>
      <p:sp>
        <p:nvSpPr>
          <p:cNvPr id="4" name="Slide Number Placeholder 3">
            <a:extLst>
              <a:ext uri="{FF2B5EF4-FFF2-40B4-BE49-F238E27FC236}">
                <a16:creationId xmlns:a16="http://schemas.microsoft.com/office/drawing/2014/main" id="{CF38F370-FB9E-4B08-9712-225804C4FC8C}"/>
              </a:ext>
            </a:extLst>
          </p:cNvPr>
          <p:cNvSpPr>
            <a:spLocks noGrp="1"/>
          </p:cNvSpPr>
          <p:nvPr>
            <p:ph type="sldNum" sz="quarter" idx="12"/>
          </p:nvPr>
        </p:nvSpPr>
        <p:spPr/>
        <p:txBody>
          <a:bodyPr/>
          <a:lstStyle/>
          <a:p>
            <a:fld id="{48F63A3B-78C7-47BE-AE5E-E10140E04643}" type="slidenum">
              <a:rPr lang="en-US" smtClean="0"/>
              <a:t>7</a:t>
            </a:fld>
            <a:endParaRPr lang="en-US"/>
          </a:p>
        </p:txBody>
      </p:sp>
      <p:sp>
        <p:nvSpPr>
          <p:cNvPr id="2" name="TextBox 1">
            <a:extLst>
              <a:ext uri="{FF2B5EF4-FFF2-40B4-BE49-F238E27FC236}">
                <a16:creationId xmlns:a16="http://schemas.microsoft.com/office/drawing/2014/main" id="{8A923B3A-EB9D-42B6-A822-D18F73E4B670}"/>
              </a:ext>
            </a:extLst>
          </p:cNvPr>
          <p:cNvSpPr txBox="1"/>
          <p:nvPr/>
        </p:nvSpPr>
        <p:spPr>
          <a:xfrm>
            <a:off x="153952" y="873411"/>
            <a:ext cx="6508718" cy="2287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Wingdings"/>
              <a:buChar char="§"/>
            </a:pPr>
            <a:r>
              <a:rPr lang="en-US" b="0">
                <a:ea typeface="Ebrima"/>
                <a:cs typeface="Ebrima"/>
              </a:rPr>
              <a:t>UAM passenger kilometers traveled (PKM) may be estimated as a portion of the total PKM across all modes of ground transport</a:t>
            </a:r>
          </a:p>
          <a:p>
            <a:pPr marL="285750" indent="-285750">
              <a:spcBef>
                <a:spcPts val="1000"/>
              </a:spcBef>
              <a:buFont typeface="Wingdings"/>
              <a:buChar char="§"/>
            </a:pPr>
            <a:r>
              <a:rPr lang="en-US" b="0">
                <a:ea typeface="Ebrima"/>
                <a:cs typeface="Ebrima"/>
              </a:rPr>
              <a:t>Traffic forecasting typically conducted using four-step transportation model​ </a:t>
            </a:r>
          </a:p>
          <a:p>
            <a:pPr marL="742950" lvl="1" indent="-285750">
              <a:spcBef>
                <a:spcPts val="1000"/>
              </a:spcBef>
              <a:buFont typeface="Arial"/>
              <a:buChar char="•"/>
            </a:pPr>
            <a:r>
              <a:rPr lang="en-US">
                <a:latin typeface="Ebrima"/>
                <a:ea typeface="Ebrima"/>
                <a:cs typeface="Ebrima"/>
              </a:rPr>
              <a:t>Infeasible to implement due to data unavailability, effort required, and computational expense </a:t>
            </a:r>
            <a:endParaRPr lang="en-US" b="0">
              <a:ea typeface="Ebrima" panose="02000000000000000000" pitchFamily="2" charset="0"/>
              <a:cs typeface="Ebrima" panose="02000000000000000000" pitchFamily="2" charset="0"/>
            </a:endParaRPr>
          </a:p>
        </p:txBody>
      </p:sp>
      <p:grpSp>
        <p:nvGrpSpPr>
          <p:cNvPr id="5" name="Group 4">
            <a:extLst>
              <a:ext uri="{FF2B5EF4-FFF2-40B4-BE49-F238E27FC236}">
                <a16:creationId xmlns:a16="http://schemas.microsoft.com/office/drawing/2014/main" id="{37F333AA-DF67-4BFF-8369-DBFF787E9AA1}"/>
              </a:ext>
            </a:extLst>
          </p:cNvPr>
          <p:cNvGrpSpPr/>
          <p:nvPr/>
        </p:nvGrpSpPr>
        <p:grpSpPr>
          <a:xfrm>
            <a:off x="7179387" y="964866"/>
            <a:ext cx="4805136" cy="4747103"/>
            <a:chOff x="7014134" y="1194384"/>
            <a:chExt cx="4805136" cy="4747103"/>
          </a:xfrm>
        </p:grpSpPr>
        <p:grpSp>
          <p:nvGrpSpPr>
            <p:cNvPr id="20" name="Group 19">
              <a:extLst>
                <a:ext uri="{FF2B5EF4-FFF2-40B4-BE49-F238E27FC236}">
                  <a16:creationId xmlns:a16="http://schemas.microsoft.com/office/drawing/2014/main" id="{1F5320FE-E36D-4141-8D38-8193D7C0D090}"/>
                </a:ext>
              </a:extLst>
            </p:cNvPr>
            <p:cNvGrpSpPr/>
            <p:nvPr/>
          </p:nvGrpSpPr>
          <p:grpSpPr>
            <a:xfrm>
              <a:off x="7014134" y="1194384"/>
              <a:ext cx="4805136" cy="3738788"/>
              <a:chOff x="1733797" y="2471540"/>
              <a:chExt cx="4240556" cy="3409699"/>
            </a:xfrm>
          </p:grpSpPr>
          <p:sp>
            <p:nvSpPr>
              <p:cNvPr id="21" name="Rectangle 20">
                <a:extLst>
                  <a:ext uri="{FF2B5EF4-FFF2-40B4-BE49-F238E27FC236}">
                    <a16:creationId xmlns:a16="http://schemas.microsoft.com/office/drawing/2014/main" id="{2C64F427-667D-4791-A783-FDF7EBAD935F}"/>
                  </a:ext>
                </a:extLst>
              </p:cNvPr>
              <p:cNvSpPr/>
              <p:nvPr/>
            </p:nvSpPr>
            <p:spPr>
              <a:xfrm>
                <a:off x="1733797" y="2471540"/>
                <a:ext cx="1488558" cy="474132"/>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Traffic Analysis Zones (TAZ)</a:t>
                </a:r>
              </a:p>
            </p:txBody>
          </p:sp>
          <p:sp>
            <p:nvSpPr>
              <p:cNvPr id="22" name="Rectangle 21">
                <a:extLst>
                  <a:ext uri="{FF2B5EF4-FFF2-40B4-BE49-F238E27FC236}">
                    <a16:creationId xmlns:a16="http://schemas.microsoft.com/office/drawing/2014/main" id="{1EA5B929-3257-4F52-A49F-955A27CF48ED}"/>
                  </a:ext>
                </a:extLst>
              </p:cNvPr>
              <p:cNvSpPr/>
              <p:nvPr/>
            </p:nvSpPr>
            <p:spPr>
              <a:xfrm>
                <a:off x="3690188" y="2471540"/>
                <a:ext cx="1488558" cy="474132"/>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Socio-economic and Land use data</a:t>
                </a:r>
              </a:p>
            </p:txBody>
          </p:sp>
          <p:sp>
            <p:nvSpPr>
              <p:cNvPr id="23" name="Rectangle 22">
                <a:extLst>
                  <a:ext uri="{FF2B5EF4-FFF2-40B4-BE49-F238E27FC236}">
                    <a16:creationId xmlns:a16="http://schemas.microsoft.com/office/drawing/2014/main" id="{3D0849A0-AF5C-4AE5-816E-2FB0C91F2638}"/>
                  </a:ext>
                </a:extLst>
              </p:cNvPr>
              <p:cNvSpPr/>
              <p:nvPr/>
            </p:nvSpPr>
            <p:spPr>
              <a:xfrm>
                <a:off x="2711992" y="3293152"/>
                <a:ext cx="1488558" cy="4741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Trip Generation</a:t>
                </a:r>
              </a:p>
            </p:txBody>
          </p:sp>
          <p:sp>
            <p:nvSpPr>
              <p:cNvPr id="24" name="Rectangle 23">
                <a:extLst>
                  <a:ext uri="{FF2B5EF4-FFF2-40B4-BE49-F238E27FC236}">
                    <a16:creationId xmlns:a16="http://schemas.microsoft.com/office/drawing/2014/main" id="{D872FE84-7671-45EA-9AFF-9901E4BFADEB}"/>
                  </a:ext>
                </a:extLst>
              </p:cNvPr>
              <p:cNvSpPr/>
              <p:nvPr/>
            </p:nvSpPr>
            <p:spPr>
              <a:xfrm>
                <a:off x="2711992" y="3997803"/>
                <a:ext cx="1488558" cy="4741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Trip Distribution</a:t>
                </a:r>
              </a:p>
            </p:txBody>
          </p:sp>
          <p:sp>
            <p:nvSpPr>
              <p:cNvPr id="25" name="Rectangle 24">
                <a:extLst>
                  <a:ext uri="{FF2B5EF4-FFF2-40B4-BE49-F238E27FC236}">
                    <a16:creationId xmlns:a16="http://schemas.microsoft.com/office/drawing/2014/main" id="{A4F4CD48-05A6-4135-A2E9-4A140648E5C1}"/>
                  </a:ext>
                </a:extLst>
              </p:cNvPr>
              <p:cNvSpPr/>
              <p:nvPr/>
            </p:nvSpPr>
            <p:spPr>
              <a:xfrm>
                <a:off x="2711992" y="4702454"/>
                <a:ext cx="1488558" cy="4741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Modal Split</a:t>
                </a:r>
              </a:p>
            </p:txBody>
          </p:sp>
          <p:sp>
            <p:nvSpPr>
              <p:cNvPr id="26" name="Rectangle 25">
                <a:extLst>
                  <a:ext uri="{FF2B5EF4-FFF2-40B4-BE49-F238E27FC236}">
                    <a16:creationId xmlns:a16="http://schemas.microsoft.com/office/drawing/2014/main" id="{973508D0-2845-4872-B821-49C7BBFA5F23}"/>
                  </a:ext>
                </a:extLst>
              </p:cNvPr>
              <p:cNvSpPr/>
              <p:nvPr/>
            </p:nvSpPr>
            <p:spPr>
              <a:xfrm>
                <a:off x="2711992" y="5407107"/>
                <a:ext cx="1488558" cy="4741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653110" algn="l" rtl="0" fontAlgn="base">
                  <a:spcBef>
                    <a:spcPct val="0"/>
                  </a:spcBef>
                  <a:spcAft>
                    <a:spcPct val="0"/>
                  </a:spcAft>
                  <a:defRPr b="1" kern="1200">
                    <a:solidFill>
                      <a:schemeClr val="lt1"/>
                    </a:solidFill>
                    <a:latin typeface="+mn-lt"/>
                    <a:ea typeface="+mn-ea"/>
                    <a:cs typeface="+mn-cs"/>
                  </a:defRPr>
                </a:lvl2pPr>
                <a:lvl3pPr marL="1306220" algn="l" rtl="0" fontAlgn="base">
                  <a:spcBef>
                    <a:spcPct val="0"/>
                  </a:spcBef>
                  <a:spcAft>
                    <a:spcPct val="0"/>
                  </a:spcAft>
                  <a:defRPr b="1" kern="1200">
                    <a:solidFill>
                      <a:schemeClr val="lt1"/>
                    </a:solidFill>
                    <a:latin typeface="+mn-lt"/>
                    <a:ea typeface="+mn-ea"/>
                    <a:cs typeface="+mn-cs"/>
                  </a:defRPr>
                </a:lvl3pPr>
                <a:lvl4pPr marL="1959331" algn="l" rtl="0" fontAlgn="base">
                  <a:spcBef>
                    <a:spcPct val="0"/>
                  </a:spcBef>
                  <a:spcAft>
                    <a:spcPct val="0"/>
                  </a:spcAft>
                  <a:defRPr b="1" kern="1200">
                    <a:solidFill>
                      <a:schemeClr val="lt1"/>
                    </a:solidFill>
                    <a:latin typeface="+mn-lt"/>
                    <a:ea typeface="+mn-ea"/>
                    <a:cs typeface="+mn-cs"/>
                  </a:defRPr>
                </a:lvl4pPr>
                <a:lvl5pPr marL="2612441" algn="l" rtl="0" fontAlgn="base">
                  <a:spcBef>
                    <a:spcPct val="0"/>
                  </a:spcBef>
                  <a:spcAft>
                    <a:spcPct val="0"/>
                  </a:spcAft>
                  <a:defRPr b="1" kern="1200">
                    <a:solidFill>
                      <a:schemeClr val="lt1"/>
                    </a:solidFill>
                    <a:latin typeface="+mn-lt"/>
                    <a:ea typeface="+mn-ea"/>
                    <a:cs typeface="+mn-cs"/>
                  </a:defRPr>
                </a:lvl5pPr>
                <a:lvl6pPr marL="3265551" algn="l" defTabSz="1306220" rtl="0" eaLnBrk="1" latinLnBrk="0" hangingPunct="1">
                  <a:defRPr b="1" kern="1200">
                    <a:solidFill>
                      <a:schemeClr val="lt1"/>
                    </a:solidFill>
                    <a:latin typeface="+mn-lt"/>
                    <a:ea typeface="+mn-ea"/>
                    <a:cs typeface="+mn-cs"/>
                  </a:defRPr>
                </a:lvl6pPr>
                <a:lvl7pPr marL="3918661" algn="l" defTabSz="1306220" rtl="0" eaLnBrk="1" latinLnBrk="0" hangingPunct="1">
                  <a:defRPr b="1" kern="1200">
                    <a:solidFill>
                      <a:schemeClr val="lt1"/>
                    </a:solidFill>
                    <a:latin typeface="+mn-lt"/>
                    <a:ea typeface="+mn-ea"/>
                    <a:cs typeface="+mn-cs"/>
                  </a:defRPr>
                </a:lvl7pPr>
                <a:lvl8pPr marL="4571771" algn="l" defTabSz="1306220" rtl="0" eaLnBrk="1" latinLnBrk="0" hangingPunct="1">
                  <a:defRPr b="1" kern="1200">
                    <a:solidFill>
                      <a:schemeClr val="lt1"/>
                    </a:solidFill>
                    <a:latin typeface="+mn-lt"/>
                    <a:ea typeface="+mn-ea"/>
                    <a:cs typeface="+mn-cs"/>
                  </a:defRPr>
                </a:lvl8pPr>
                <a:lvl9pPr marL="5224882" algn="l" defTabSz="1306220" rtl="0" eaLnBrk="1" latinLnBrk="0" hangingPunct="1">
                  <a:defRPr b="1" kern="1200">
                    <a:solidFill>
                      <a:schemeClr val="lt1"/>
                    </a:solidFill>
                    <a:latin typeface="+mn-lt"/>
                    <a:ea typeface="+mn-ea"/>
                    <a:cs typeface="+mn-cs"/>
                  </a:defRPr>
                </a:lvl9pPr>
              </a:lstStyle>
              <a:p>
                <a:pPr algn="ctr"/>
                <a:r>
                  <a:rPr lang="en-US" sz="1400" b="0">
                    <a:solidFill>
                      <a:schemeClr val="tx1"/>
                    </a:solidFill>
                    <a:latin typeface="Ebrima" panose="02000000000000000000" pitchFamily="2" charset="0"/>
                  </a:rPr>
                  <a:t>Network Assignment</a:t>
                </a:r>
              </a:p>
            </p:txBody>
          </p:sp>
          <p:sp>
            <p:nvSpPr>
              <p:cNvPr id="27" name="Rectangle 26">
                <a:extLst>
                  <a:ext uri="{FF2B5EF4-FFF2-40B4-BE49-F238E27FC236}">
                    <a16:creationId xmlns:a16="http://schemas.microsoft.com/office/drawing/2014/main" id="{5244E8AB-3E41-43CF-9257-5F4A9A7626FC}"/>
                  </a:ext>
                </a:extLst>
              </p:cNvPr>
              <p:cNvSpPr/>
              <p:nvPr/>
            </p:nvSpPr>
            <p:spPr>
              <a:xfrm>
                <a:off x="4485795" y="5407107"/>
                <a:ext cx="1488558" cy="474132"/>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a:solidFill>
                      <a:schemeClr val="tx1"/>
                    </a:solidFill>
                    <a:latin typeface="Ebrima" panose="02000000000000000000" pitchFamily="2" charset="0"/>
                  </a:rPr>
                  <a:t>Output</a:t>
                </a:r>
              </a:p>
            </p:txBody>
          </p:sp>
          <p:cxnSp>
            <p:nvCxnSpPr>
              <p:cNvPr id="28" name="Connector: Elbow 27">
                <a:extLst>
                  <a:ext uri="{FF2B5EF4-FFF2-40B4-BE49-F238E27FC236}">
                    <a16:creationId xmlns:a16="http://schemas.microsoft.com/office/drawing/2014/main" id="{31AC503B-82E0-4259-99DF-42287BE36BA7}"/>
                  </a:ext>
                </a:extLst>
              </p:cNvPr>
              <p:cNvCxnSpPr>
                <a:cxnSpLocks/>
              </p:cNvCxnSpPr>
              <p:nvPr/>
            </p:nvCxnSpPr>
            <p:spPr>
              <a:xfrm rot="16200000" flipH="1">
                <a:off x="2793433" y="2630314"/>
                <a:ext cx="347480" cy="97819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1C5BF3-40AA-4C6A-8313-556E45F14E7F}"/>
                  </a:ext>
                </a:extLst>
              </p:cNvPr>
              <p:cNvCxnSpPr>
                <a:cxnSpLocks/>
              </p:cNvCxnSpPr>
              <p:nvPr/>
            </p:nvCxnSpPr>
            <p:spPr>
              <a:xfrm rot="5400000">
                <a:off x="3771629" y="2630314"/>
                <a:ext cx="347480" cy="9781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CE1EEC-208C-4FF2-B4AC-9492E8B68AF9}"/>
                  </a:ext>
                </a:extLst>
              </p:cNvPr>
              <p:cNvCxnSpPr>
                <a:cxnSpLocks/>
              </p:cNvCxnSpPr>
              <p:nvPr/>
            </p:nvCxnSpPr>
            <p:spPr>
              <a:xfrm>
                <a:off x="3456271" y="3767284"/>
                <a:ext cx="0" cy="2305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3E36BA-6CE0-430F-877B-1F18ED904B11}"/>
                  </a:ext>
                </a:extLst>
              </p:cNvPr>
              <p:cNvCxnSpPr>
                <a:cxnSpLocks/>
              </p:cNvCxnSpPr>
              <p:nvPr/>
            </p:nvCxnSpPr>
            <p:spPr>
              <a:xfrm>
                <a:off x="3456271" y="4471935"/>
                <a:ext cx="0" cy="2305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5C260A-2F52-479A-B9A9-29BDF1783B00}"/>
                  </a:ext>
                </a:extLst>
              </p:cNvPr>
              <p:cNvCxnSpPr>
                <a:cxnSpLocks/>
              </p:cNvCxnSpPr>
              <p:nvPr/>
            </p:nvCxnSpPr>
            <p:spPr>
              <a:xfrm>
                <a:off x="3456271" y="5176586"/>
                <a:ext cx="0" cy="230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4708DF3-79CE-4719-825C-EE695794ED7C}"/>
                  </a:ext>
                </a:extLst>
              </p:cNvPr>
              <p:cNvCxnSpPr>
                <a:cxnSpLocks/>
              </p:cNvCxnSpPr>
              <p:nvPr/>
            </p:nvCxnSpPr>
            <p:spPr>
              <a:xfrm rot="10800000">
                <a:off x="2711992" y="4939521"/>
                <a:ext cx="12700" cy="704653"/>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B7F5D5-60C8-4F24-8316-3125F2D92DDB}"/>
                  </a:ext>
                </a:extLst>
              </p:cNvPr>
              <p:cNvCxnSpPr>
                <a:cxnSpLocks/>
              </p:cNvCxnSpPr>
              <p:nvPr/>
            </p:nvCxnSpPr>
            <p:spPr>
              <a:xfrm rot="10800000">
                <a:off x="2711992" y="4234869"/>
                <a:ext cx="12700" cy="1409304"/>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5E9DB4D-B734-4EF5-927E-1B2D9828A4B6}"/>
                  </a:ext>
                </a:extLst>
              </p:cNvPr>
              <p:cNvCxnSpPr>
                <a:cxnSpLocks/>
              </p:cNvCxnSpPr>
              <p:nvPr/>
            </p:nvCxnSpPr>
            <p:spPr>
              <a:xfrm rot="10800000">
                <a:off x="2711992" y="3530219"/>
                <a:ext cx="12700" cy="2113955"/>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7BD17A-DBE5-4AE4-A718-20CF41132840}"/>
                  </a:ext>
                </a:extLst>
              </p:cNvPr>
              <p:cNvCxnSpPr>
                <a:cxnSpLocks/>
                <a:stCxn id="26" idx="3"/>
                <a:endCxn id="27" idx="1"/>
              </p:cNvCxnSpPr>
              <p:nvPr/>
            </p:nvCxnSpPr>
            <p:spPr>
              <a:xfrm>
                <a:off x="4200550" y="5644174"/>
                <a:ext cx="2852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23A80FE-D1D1-4746-8002-69C2B92286A7}"/>
                  </a:ext>
                </a:extLst>
              </p:cNvPr>
              <p:cNvSpPr/>
              <p:nvPr/>
            </p:nvSpPr>
            <p:spPr>
              <a:xfrm>
                <a:off x="1739668" y="4992997"/>
                <a:ext cx="740149" cy="336824"/>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r>
                  <a:rPr lang="en-US" b="0"/>
                  <a:t>Iterate</a:t>
                </a:r>
              </a:p>
            </p:txBody>
          </p:sp>
        </p:grpSp>
        <p:sp>
          <p:nvSpPr>
            <p:cNvPr id="8" name="TextBox 7">
              <a:extLst>
                <a:ext uri="{FF2B5EF4-FFF2-40B4-BE49-F238E27FC236}">
                  <a16:creationId xmlns:a16="http://schemas.microsoft.com/office/drawing/2014/main" id="{6B999027-FFC7-4709-B80B-A037E1753715}"/>
                </a:ext>
              </a:extLst>
            </p:cNvPr>
            <p:cNvSpPr txBox="1"/>
            <p:nvPr/>
          </p:nvSpPr>
          <p:spPr>
            <a:xfrm>
              <a:off x="7438254" y="5295156"/>
              <a:ext cx="4294156" cy="646331"/>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0">
                  <a:ea typeface="Ebrima" panose="02000000000000000000" pitchFamily="2" charset="0"/>
                  <a:cs typeface="Ebrima" panose="02000000000000000000" pitchFamily="2" charset="0"/>
                </a:rPr>
                <a:t>Traditional Four-Step Transportation Forecasting Model [1]</a:t>
              </a:r>
              <a:endParaRPr lang="en-US" b="1"/>
            </a:p>
          </p:txBody>
        </p:sp>
      </p:grpSp>
      <p:sp>
        <p:nvSpPr>
          <p:cNvPr id="9" name="Rectangle 8">
            <a:extLst>
              <a:ext uri="{FF2B5EF4-FFF2-40B4-BE49-F238E27FC236}">
                <a16:creationId xmlns:a16="http://schemas.microsoft.com/office/drawing/2014/main" id="{4FA8D96A-8BFD-44CE-97ED-BA618CFD9F6B}"/>
              </a:ext>
            </a:extLst>
          </p:cNvPr>
          <p:cNvSpPr/>
          <p:nvPr/>
        </p:nvSpPr>
        <p:spPr>
          <a:xfrm>
            <a:off x="43579" y="6370651"/>
            <a:ext cx="5148513" cy="430887"/>
          </a:xfrm>
          <a:prstGeom prst="rect">
            <a:avLst/>
          </a:prstGeom>
          <a:solidFill>
            <a:schemeClr val="bg1"/>
          </a:solidFill>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indent="-457200"/>
            <a:r>
              <a:rPr lang="en-US" sz="1100" b="0">
                <a:latin typeface="Arial"/>
                <a:ea typeface="ＭＳ Ｐゴシック"/>
                <a:cs typeface="Arial"/>
              </a:rPr>
              <a:t>[1] Kofi, G. E., “Network based indicators for </a:t>
            </a:r>
            <a:r>
              <a:rPr lang="en-US" sz="1100" b="0" err="1">
                <a:latin typeface="Arial"/>
                <a:ea typeface="ＭＳ Ｐゴシック"/>
                <a:cs typeface="Arial"/>
              </a:rPr>
              <a:t>prioritising</a:t>
            </a:r>
            <a:r>
              <a:rPr lang="en-US" sz="1100" b="0">
                <a:latin typeface="Arial"/>
                <a:ea typeface="ＭＳ Ｐゴシック"/>
                <a:cs typeface="Arial"/>
              </a:rPr>
              <a:t> the location of a new urban transport connection: Case study Istanbul, Turkey,” 2020</a:t>
            </a:r>
          </a:p>
        </p:txBody>
      </p:sp>
      <p:grpSp>
        <p:nvGrpSpPr>
          <p:cNvPr id="10" name="Group 9">
            <a:extLst>
              <a:ext uri="{FF2B5EF4-FFF2-40B4-BE49-F238E27FC236}">
                <a16:creationId xmlns:a16="http://schemas.microsoft.com/office/drawing/2014/main" id="{A88C9A7A-7876-4E12-B7AC-4C702CE07886}"/>
              </a:ext>
            </a:extLst>
          </p:cNvPr>
          <p:cNvGrpSpPr/>
          <p:nvPr/>
        </p:nvGrpSpPr>
        <p:grpSpPr>
          <a:xfrm>
            <a:off x="3572227" y="3586285"/>
            <a:ext cx="2995941" cy="2404807"/>
            <a:chOff x="3572227" y="3586285"/>
            <a:chExt cx="2995941" cy="2404807"/>
          </a:xfrm>
        </p:grpSpPr>
        <p:grpSp>
          <p:nvGrpSpPr>
            <p:cNvPr id="17" name="Group 16">
              <a:extLst>
                <a:ext uri="{FF2B5EF4-FFF2-40B4-BE49-F238E27FC236}">
                  <a16:creationId xmlns:a16="http://schemas.microsoft.com/office/drawing/2014/main" id="{9DDFC916-134B-4BEC-99BB-DD498783E18E}"/>
                </a:ext>
              </a:extLst>
            </p:cNvPr>
            <p:cNvGrpSpPr/>
            <p:nvPr/>
          </p:nvGrpSpPr>
          <p:grpSpPr>
            <a:xfrm>
              <a:off x="3572227" y="4337218"/>
              <a:ext cx="2995941" cy="1653874"/>
              <a:chOff x="6706085" y="3907923"/>
              <a:chExt cx="3414056" cy="1884691"/>
            </a:xfrm>
            <a:solidFill>
              <a:schemeClr val="accent2"/>
            </a:solidFill>
          </p:grpSpPr>
          <p:sp>
            <p:nvSpPr>
              <p:cNvPr id="77" name="Rectangle 76">
                <a:extLst>
                  <a:ext uri="{FF2B5EF4-FFF2-40B4-BE49-F238E27FC236}">
                    <a16:creationId xmlns:a16="http://schemas.microsoft.com/office/drawing/2014/main" id="{3135661B-F149-4179-A4BD-AB243DCF56B1}"/>
                  </a:ext>
                </a:extLst>
              </p:cNvPr>
              <p:cNvSpPr/>
              <p:nvPr/>
            </p:nvSpPr>
            <p:spPr>
              <a:xfrm>
                <a:off x="6706085" y="3907923"/>
                <a:ext cx="3414056" cy="380486"/>
              </a:xfrm>
              <a:prstGeom prst="rect">
                <a:avLst/>
              </a:prstGeom>
              <a:solidFill>
                <a:srgbClr val="D96B77"/>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Total Ground PKM</a:t>
                </a:r>
                <a:endParaRPr lang="en-US" b="0">
                  <a:solidFill>
                    <a:schemeClr val="tx1"/>
                  </a:solidFill>
                  <a:latin typeface="Ebrima" panose="02000000000000000000" pitchFamily="2" charset="0"/>
                  <a:cs typeface="Ebrima" panose="02000000000000000000" pitchFamily="2" charset="0"/>
                </a:endParaRPr>
              </a:p>
            </p:txBody>
          </p:sp>
          <p:sp>
            <p:nvSpPr>
              <p:cNvPr id="78" name="Rectangle 77">
                <a:extLst>
                  <a:ext uri="{FF2B5EF4-FFF2-40B4-BE49-F238E27FC236}">
                    <a16:creationId xmlns:a16="http://schemas.microsoft.com/office/drawing/2014/main" id="{06B37664-BF48-443F-8E83-D0DD5AFA8A46}"/>
                  </a:ext>
                </a:extLst>
              </p:cNvPr>
              <p:cNvSpPr/>
              <p:nvPr/>
            </p:nvSpPr>
            <p:spPr>
              <a:xfrm>
                <a:off x="7193164" y="4672256"/>
                <a:ext cx="2439891" cy="368255"/>
              </a:xfrm>
              <a:prstGeom prst="rect">
                <a:avLst/>
              </a:prstGeom>
              <a:solidFill>
                <a:srgbClr val="D96B77"/>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UAM Modal Split</a:t>
                </a:r>
                <a:endParaRPr lang="en-US" b="0">
                  <a:solidFill>
                    <a:schemeClr val="tx1"/>
                  </a:solidFill>
                  <a:latin typeface="Ebrima" panose="02000000000000000000" pitchFamily="2" charset="0"/>
                  <a:cs typeface="Ebrima" panose="02000000000000000000" pitchFamily="2" charset="0"/>
                </a:endParaRPr>
              </a:p>
            </p:txBody>
          </p:sp>
          <p:sp>
            <p:nvSpPr>
              <p:cNvPr id="79" name="Rectangle 78">
                <a:extLst>
                  <a:ext uri="{FF2B5EF4-FFF2-40B4-BE49-F238E27FC236}">
                    <a16:creationId xmlns:a16="http://schemas.microsoft.com/office/drawing/2014/main" id="{7244EE5F-6FBD-49A6-A50C-8BEF676617AB}"/>
                  </a:ext>
                </a:extLst>
              </p:cNvPr>
              <p:cNvSpPr/>
              <p:nvPr/>
            </p:nvSpPr>
            <p:spPr>
              <a:xfrm>
                <a:off x="7465625" y="5424359"/>
                <a:ext cx="1894967" cy="368255"/>
              </a:xfrm>
              <a:prstGeom prst="rect">
                <a:avLst/>
              </a:prstGeom>
              <a:solidFill>
                <a:srgbClr val="D96B77"/>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UAM Demand</a:t>
                </a:r>
                <a:endParaRPr lang="en-US" b="0">
                  <a:solidFill>
                    <a:schemeClr val="tx1"/>
                  </a:solidFill>
                  <a:latin typeface="Ebrima" panose="02000000000000000000" pitchFamily="2" charset="0"/>
                  <a:cs typeface="Ebrima" panose="02000000000000000000" pitchFamily="2" charset="0"/>
                </a:endParaRPr>
              </a:p>
            </p:txBody>
          </p:sp>
          <p:cxnSp>
            <p:nvCxnSpPr>
              <p:cNvPr id="80" name="Straight Arrow Connector 79">
                <a:extLst>
                  <a:ext uri="{FF2B5EF4-FFF2-40B4-BE49-F238E27FC236}">
                    <a16:creationId xmlns:a16="http://schemas.microsoft.com/office/drawing/2014/main" id="{1826A636-778F-4B00-9C87-C76D9D3350E2}"/>
                  </a:ext>
                </a:extLst>
              </p:cNvPr>
              <p:cNvCxnSpPr>
                <a:cxnSpLocks/>
                <a:stCxn id="77" idx="2"/>
                <a:endCxn id="78" idx="0"/>
              </p:cNvCxnSpPr>
              <p:nvPr/>
            </p:nvCxnSpPr>
            <p:spPr>
              <a:xfrm flipH="1">
                <a:off x="8413110" y="4288409"/>
                <a:ext cx="3" cy="383848"/>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1EC1F72-4C8D-439B-B699-B300D6327748}"/>
                  </a:ext>
                </a:extLst>
              </p:cNvPr>
              <p:cNvCxnSpPr>
                <a:cxnSpLocks/>
                <a:stCxn id="78" idx="2"/>
                <a:endCxn id="79" idx="0"/>
              </p:cNvCxnSpPr>
              <p:nvPr/>
            </p:nvCxnSpPr>
            <p:spPr>
              <a:xfrm flipH="1">
                <a:off x="8413109" y="5040511"/>
                <a:ext cx="1" cy="383848"/>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E6271B8F-1AF1-4BD4-9E17-2BC5B1A39A56}"/>
                </a:ext>
              </a:extLst>
            </p:cNvPr>
            <p:cNvSpPr/>
            <p:nvPr/>
          </p:nvSpPr>
          <p:spPr>
            <a:xfrm>
              <a:off x="3710825" y="3586285"/>
              <a:ext cx="2718741" cy="584775"/>
            </a:xfrm>
            <a:prstGeom prst="rect">
              <a:avLst/>
            </a:prstGeom>
            <a:solidFill>
              <a:schemeClr val="accent6">
                <a:lumMod val="20000"/>
                <a:lumOff val="80000"/>
              </a:schemeClr>
            </a:solidFill>
            <a:ln>
              <a:solidFill>
                <a:schemeClr val="tx1"/>
              </a:solidFill>
            </a:ln>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a:latin typeface="Arial"/>
                  <a:ea typeface="ＭＳ Ｐゴシック"/>
                  <a:cs typeface="Arial"/>
                </a:rPr>
                <a:t>Applied for UAM Demand Estimation</a:t>
              </a:r>
            </a:p>
          </p:txBody>
        </p:sp>
      </p:grpSp>
      <p:grpSp>
        <p:nvGrpSpPr>
          <p:cNvPr id="6" name="Group 5">
            <a:extLst>
              <a:ext uri="{FF2B5EF4-FFF2-40B4-BE49-F238E27FC236}">
                <a16:creationId xmlns:a16="http://schemas.microsoft.com/office/drawing/2014/main" id="{6539A93E-190E-4F26-A08D-10523918CBF6}"/>
              </a:ext>
            </a:extLst>
          </p:cNvPr>
          <p:cNvGrpSpPr/>
          <p:nvPr/>
        </p:nvGrpSpPr>
        <p:grpSpPr>
          <a:xfrm>
            <a:off x="154821" y="3586284"/>
            <a:ext cx="3017405" cy="2414193"/>
            <a:chOff x="154821" y="3586284"/>
            <a:chExt cx="3017405" cy="2414193"/>
          </a:xfrm>
        </p:grpSpPr>
        <p:grpSp>
          <p:nvGrpSpPr>
            <p:cNvPr id="83" name="Group 82">
              <a:extLst>
                <a:ext uri="{FF2B5EF4-FFF2-40B4-BE49-F238E27FC236}">
                  <a16:creationId xmlns:a16="http://schemas.microsoft.com/office/drawing/2014/main" id="{37A94294-F361-4E4F-9B61-757FD61FD414}"/>
                </a:ext>
              </a:extLst>
            </p:cNvPr>
            <p:cNvGrpSpPr/>
            <p:nvPr/>
          </p:nvGrpSpPr>
          <p:grpSpPr>
            <a:xfrm>
              <a:off x="154821" y="4347948"/>
              <a:ext cx="3017405" cy="1652529"/>
              <a:chOff x="2473018" y="3907923"/>
              <a:chExt cx="3438516" cy="1883159"/>
            </a:xfrm>
          </p:grpSpPr>
          <p:sp>
            <p:nvSpPr>
              <p:cNvPr id="85" name="Rectangle 84">
                <a:extLst>
                  <a:ext uri="{FF2B5EF4-FFF2-40B4-BE49-F238E27FC236}">
                    <a16:creationId xmlns:a16="http://schemas.microsoft.com/office/drawing/2014/main" id="{398DFB84-2A7C-4C10-8599-A33C17640354}"/>
                  </a:ext>
                </a:extLst>
              </p:cNvPr>
              <p:cNvSpPr/>
              <p:nvPr/>
            </p:nvSpPr>
            <p:spPr>
              <a:xfrm>
                <a:off x="2473018" y="3907923"/>
                <a:ext cx="3438516" cy="380485"/>
              </a:xfrm>
              <a:prstGeom prst="rect">
                <a:avLst/>
              </a:prstGeom>
              <a:solidFill>
                <a:srgbClr val="B3D6AC"/>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Total Addressable Market</a:t>
                </a:r>
                <a:endParaRPr lang="en-US" b="0">
                  <a:solidFill>
                    <a:schemeClr val="tx1"/>
                  </a:solidFill>
                  <a:latin typeface="Ebrima" panose="02000000000000000000" pitchFamily="2" charset="0"/>
                  <a:cs typeface="Ebrima" panose="02000000000000000000" pitchFamily="2" charset="0"/>
                </a:endParaRPr>
              </a:p>
            </p:txBody>
          </p:sp>
          <p:sp>
            <p:nvSpPr>
              <p:cNvPr id="86" name="Rectangle 85">
                <a:extLst>
                  <a:ext uri="{FF2B5EF4-FFF2-40B4-BE49-F238E27FC236}">
                    <a16:creationId xmlns:a16="http://schemas.microsoft.com/office/drawing/2014/main" id="{42F3401B-E90C-4554-AB57-491CF7464388}"/>
                  </a:ext>
                </a:extLst>
              </p:cNvPr>
              <p:cNvSpPr/>
              <p:nvPr/>
            </p:nvSpPr>
            <p:spPr>
              <a:xfrm>
                <a:off x="2972330" y="4673822"/>
                <a:ext cx="2439891" cy="380485"/>
              </a:xfrm>
              <a:prstGeom prst="rect">
                <a:avLst/>
              </a:prstGeom>
              <a:solidFill>
                <a:srgbClr val="B3D6AC"/>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Market Share</a:t>
                </a:r>
                <a:endParaRPr lang="en-US" b="0">
                  <a:solidFill>
                    <a:schemeClr val="tx1"/>
                  </a:solidFill>
                  <a:latin typeface="Ebrima" panose="02000000000000000000" pitchFamily="2" charset="0"/>
                  <a:cs typeface="Ebrima" panose="02000000000000000000" pitchFamily="2" charset="0"/>
                </a:endParaRPr>
              </a:p>
            </p:txBody>
          </p:sp>
          <p:sp>
            <p:nvSpPr>
              <p:cNvPr id="87" name="Rectangle 86">
                <a:extLst>
                  <a:ext uri="{FF2B5EF4-FFF2-40B4-BE49-F238E27FC236}">
                    <a16:creationId xmlns:a16="http://schemas.microsoft.com/office/drawing/2014/main" id="{8D148833-AB51-485D-81ED-5CAB101DE1B5}"/>
                  </a:ext>
                </a:extLst>
              </p:cNvPr>
              <p:cNvSpPr/>
              <p:nvPr/>
            </p:nvSpPr>
            <p:spPr>
              <a:xfrm>
                <a:off x="3244791" y="5410597"/>
                <a:ext cx="1894967" cy="380485"/>
              </a:xfrm>
              <a:prstGeom prst="rect">
                <a:avLst/>
              </a:prstGeom>
              <a:solidFill>
                <a:srgbClr val="B3D6AC"/>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defPPr>
                  <a:defRPr lang="en-US"/>
                </a:defPPr>
                <a:lvl1pPr algn="l" rtl="0" fontAlgn="base">
                  <a:spcBef>
                    <a:spcPct val="0"/>
                  </a:spcBef>
                  <a:spcAft>
                    <a:spcPct val="0"/>
                  </a:spcAft>
                  <a:defRPr b="1" kern="1200">
                    <a:solidFill>
                      <a:schemeClr val="dk1"/>
                    </a:solidFill>
                    <a:latin typeface="+mn-lt"/>
                    <a:ea typeface="+mn-ea"/>
                    <a:cs typeface="+mn-cs"/>
                  </a:defRPr>
                </a:lvl1pPr>
                <a:lvl2pPr marL="653110" algn="l" rtl="0" fontAlgn="base">
                  <a:spcBef>
                    <a:spcPct val="0"/>
                  </a:spcBef>
                  <a:spcAft>
                    <a:spcPct val="0"/>
                  </a:spcAft>
                  <a:defRPr b="1" kern="1200">
                    <a:solidFill>
                      <a:schemeClr val="dk1"/>
                    </a:solidFill>
                    <a:latin typeface="+mn-lt"/>
                    <a:ea typeface="+mn-ea"/>
                    <a:cs typeface="+mn-cs"/>
                  </a:defRPr>
                </a:lvl2pPr>
                <a:lvl3pPr marL="1306220" algn="l" rtl="0" fontAlgn="base">
                  <a:spcBef>
                    <a:spcPct val="0"/>
                  </a:spcBef>
                  <a:spcAft>
                    <a:spcPct val="0"/>
                  </a:spcAft>
                  <a:defRPr b="1" kern="1200">
                    <a:solidFill>
                      <a:schemeClr val="dk1"/>
                    </a:solidFill>
                    <a:latin typeface="+mn-lt"/>
                    <a:ea typeface="+mn-ea"/>
                    <a:cs typeface="+mn-cs"/>
                  </a:defRPr>
                </a:lvl3pPr>
                <a:lvl4pPr marL="1959331" algn="l" rtl="0" fontAlgn="base">
                  <a:spcBef>
                    <a:spcPct val="0"/>
                  </a:spcBef>
                  <a:spcAft>
                    <a:spcPct val="0"/>
                  </a:spcAft>
                  <a:defRPr b="1" kern="1200">
                    <a:solidFill>
                      <a:schemeClr val="dk1"/>
                    </a:solidFill>
                    <a:latin typeface="+mn-lt"/>
                    <a:ea typeface="+mn-ea"/>
                    <a:cs typeface="+mn-cs"/>
                  </a:defRPr>
                </a:lvl4pPr>
                <a:lvl5pPr marL="2612441" algn="l" rtl="0" fontAlgn="base">
                  <a:spcBef>
                    <a:spcPct val="0"/>
                  </a:spcBef>
                  <a:spcAft>
                    <a:spcPct val="0"/>
                  </a:spcAft>
                  <a:defRPr b="1" kern="1200">
                    <a:solidFill>
                      <a:schemeClr val="dk1"/>
                    </a:solidFill>
                    <a:latin typeface="+mn-lt"/>
                    <a:ea typeface="+mn-ea"/>
                    <a:cs typeface="+mn-cs"/>
                  </a:defRPr>
                </a:lvl5pPr>
                <a:lvl6pPr marL="3265551" algn="l" defTabSz="1306220" rtl="0" eaLnBrk="1" latinLnBrk="0" hangingPunct="1">
                  <a:defRPr b="1" kern="1200">
                    <a:solidFill>
                      <a:schemeClr val="dk1"/>
                    </a:solidFill>
                    <a:latin typeface="+mn-lt"/>
                    <a:ea typeface="+mn-ea"/>
                    <a:cs typeface="+mn-cs"/>
                  </a:defRPr>
                </a:lvl6pPr>
                <a:lvl7pPr marL="3918661" algn="l" defTabSz="1306220" rtl="0" eaLnBrk="1" latinLnBrk="0" hangingPunct="1">
                  <a:defRPr b="1" kern="1200">
                    <a:solidFill>
                      <a:schemeClr val="dk1"/>
                    </a:solidFill>
                    <a:latin typeface="+mn-lt"/>
                    <a:ea typeface="+mn-ea"/>
                    <a:cs typeface="+mn-cs"/>
                  </a:defRPr>
                </a:lvl7pPr>
                <a:lvl8pPr marL="4571771" algn="l" defTabSz="1306220" rtl="0" eaLnBrk="1" latinLnBrk="0" hangingPunct="1">
                  <a:defRPr b="1" kern="1200">
                    <a:solidFill>
                      <a:schemeClr val="dk1"/>
                    </a:solidFill>
                    <a:latin typeface="+mn-lt"/>
                    <a:ea typeface="+mn-ea"/>
                    <a:cs typeface="+mn-cs"/>
                  </a:defRPr>
                </a:lvl8pPr>
                <a:lvl9pPr marL="5224882" algn="l" defTabSz="1306220" rtl="0" eaLnBrk="1" latinLnBrk="0" hangingPunct="1">
                  <a:defRPr b="1" kern="1200">
                    <a:solidFill>
                      <a:schemeClr val="dk1"/>
                    </a:solidFill>
                    <a:latin typeface="+mn-lt"/>
                    <a:ea typeface="+mn-ea"/>
                    <a:cs typeface="+mn-cs"/>
                  </a:defRPr>
                </a:lvl9pPr>
              </a:lstStyle>
              <a:p>
                <a:pPr algn="ctr"/>
                <a:r>
                  <a:rPr lang="en-US" b="0">
                    <a:solidFill>
                      <a:schemeClr val="tx1"/>
                    </a:solidFill>
                    <a:latin typeface="Ebrima" panose="02000000000000000000" pitchFamily="2" charset="0"/>
                  </a:rPr>
                  <a:t>Revenue</a:t>
                </a:r>
                <a:endParaRPr lang="en-US" b="0">
                  <a:solidFill>
                    <a:schemeClr val="tx1"/>
                  </a:solidFill>
                  <a:latin typeface="Ebrima" panose="02000000000000000000" pitchFamily="2" charset="0"/>
                  <a:cs typeface="Ebrima" panose="02000000000000000000" pitchFamily="2" charset="0"/>
                </a:endParaRPr>
              </a:p>
            </p:txBody>
          </p:sp>
          <p:cxnSp>
            <p:nvCxnSpPr>
              <p:cNvPr id="88" name="Straight Arrow Connector 87">
                <a:extLst>
                  <a:ext uri="{FF2B5EF4-FFF2-40B4-BE49-F238E27FC236}">
                    <a16:creationId xmlns:a16="http://schemas.microsoft.com/office/drawing/2014/main" id="{805B9D86-A697-4871-8614-F692FE32E5E7}"/>
                  </a:ext>
                </a:extLst>
              </p:cNvPr>
              <p:cNvCxnSpPr>
                <a:cxnSpLocks/>
                <a:stCxn id="85" idx="2"/>
                <a:endCxn id="86" idx="0"/>
              </p:cNvCxnSpPr>
              <p:nvPr/>
            </p:nvCxnSpPr>
            <p:spPr>
              <a:xfrm flipH="1">
                <a:off x="4192275" y="4288408"/>
                <a:ext cx="1" cy="385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27DD054-4BB4-4CF6-965A-388A79F3936A}"/>
                  </a:ext>
                </a:extLst>
              </p:cNvPr>
              <p:cNvCxnSpPr>
                <a:cxnSpLocks/>
                <a:stCxn id="86" idx="2"/>
                <a:endCxn id="87" idx="0"/>
              </p:cNvCxnSpPr>
              <p:nvPr/>
            </p:nvCxnSpPr>
            <p:spPr>
              <a:xfrm>
                <a:off x="4192275" y="5054307"/>
                <a:ext cx="0" cy="3562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E1E1398-4276-4546-8A29-54000FB2232A}"/>
                </a:ext>
              </a:extLst>
            </p:cNvPr>
            <p:cNvSpPr/>
            <p:nvPr/>
          </p:nvSpPr>
          <p:spPr>
            <a:xfrm>
              <a:off x="493650" y="3586284"/>
              <a:ext cx="2253886" cy="584775"/>
            </a:xfrm>
            <a:prstGeom prst="rect">
              <a:avLst/>
            </a:prstGeom>
            <a:solidFill>
              <a:schemeClr val="accent6">
                <a:lumMod val="20000"/>
                <a:lumOff val="80000"/>
              </a:schemeClr>
            </a:solidFill>
            <a:ln>
              <a:solidFill>
                <a:schemeClr val="tx1"/>
              </a:solidFill>
            </a:ln>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a:latin typeface="Arial"/>
                  <a:ea typeface="ＭＳ Ｐゴシック"/>
                  <a:cs typeface="Arial"/>
                </a:rPr>
                <a:t>Generic Top-Down Approach</a:t>
              </a:r>
            </a:p>
          </p:txBody>
        </p:sp>
      </p:grpSp>
      <p:cxnSp>
        <p:nvCxnSpPr>
          <p:cNvPr id="90" name="Straight Connector 89">
            <a:extLst>
              <a:ext uri="{FF2B5EF4-FFF2-40B4-BE49-F238E27FC236}">
                <a16:creationId xmlns:a16="http://schemas.microsoft.com/office/drawing/2014/main" id="{DA13FDE2-4111-4195-A929-D543181CF062}"/>
              </a:ext>
            </a:extLst>
          </p:cNvPr>
          <p:cNvCxnSpPr>
            <a:cxnSpLocks/>
          </p:cNvCxnSpPr>
          <p:nvPr/>
        </p:nvCxnSpPr>
        <p:spPr>
          <a:xfrm>
            <a:off x="3356344" y="3466340"/>
            <a:ext cx="0" cy="26044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64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50D22-F76F-4539-A8F3-5EDF93E6D6F9}"/>
              </a:ext>
            </a:extLst>
          </p:cNvPr>
          <p:cNvSpPr>
            <a:spLocks noGrp="1"/>
          </p:cNvSpPr>
          <p:nvPr>
            <p:ph type="title"/>
          </p:nvPr>
        </p:nvSpPr>
        <p:spPr>
          <a:xfrm>
            <a:off x="273464" y="1"/>
            <a:ext cx="11910605" cy="739126"/>
          </a:xfrm>
        </p:spPr>
        <p:txBody>
          <a:bodyPr vert="horz" lIns="91440" tIns="45720" rIns="91440" bIns="45720" rtlCol="0" anchor="ctr">
            <a:noAutofit/>
          </a:bodyPr>
          <a:lstStyle/>
          <a:p>
            <a:r>
              <a:rPr lang="en-US" sz="2800">
                <a:solidFill>
                  <a:schemeClr val="bg1"/>
                </a:solidFill>
                <a:latin typeface="Ebrima"/>
                <a:ea typeface="Ebrima"/>
                <a:cs typeface="Ebrima"/>
              </a:rPr>
              <a:t>UAM Forecasting Assumptions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D5919D-F40A-4775-BED6-B8ED5CB7A982}"/>
                  </a:ext>
                </a:extLst>
              </p:cNvPr>
              <p:cNvSpPr txBox="1"/>
              <p:nvPr/>
            </p:nvSpPr>
            <p:spPr>
              <a:xfrm>
                <a:off x="891567" y="910644"/>
                <a:ext cx="10663953"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0">
                    <a:latin typeface="Ebrima" panose="02000000000000000000" pitchFamily="2" charset="0"/>
                    <a:ea typeface="Ebrima" panose="02000000000000000000" pitchFamily="2" charset="0"/>
                    <a:cs typeface="Ebrima" panose="02000000000000000000" pitchFamily="2" charset="0"/>
                  </a:rPr>
                  <a:t>A binary choice model considering value of travel time savings(VTTS) offers a solution [1]</a:t>
                </a:r>
              </a:p>
              <a:p>
                <a:pPr algn="ctr"/>
                <a:endParaRPr lang="en-US" b="0">
                  <a:latin typeface="Ebrima" panose="02000000000000000000" pitchFamily="2" charset="0"/>
                  <a:ea typeface="Ebrima" panose="02000000000000000000" pitchFamily="2" charset="0"/>
                  <a:cs typeface="Ebrima" panose="02000000000000000000" pitchFamily="2" charset="0"/>
                </a:endParaRPr>
              </a:p>
              <a:p>
                <a:pPr algn="ctr"/>
                <a14:m>
                  <m:oMathPara xmlns:m="http://schemas.openxmlformats.org/officeDocument/2006/math">
                    <m:oMathParaPr>
                      <m:jc m:val="centerGroup"/>
                    </m:oMathParaPr>
                    <m:oMath xmlns:m="http://schemas.openxmlformats.org/officeDocument/2006/math">
                      <m:r>
                        <a:rPr lang="en-US" sz="2000" b="0" i="1" dirty="0" smtClean="0">
                          <a:solidFill>
                            <a:schemeClr val="accent3">
                              <a:lumMod val="60000"/>
                              <a:lumOff val="40000"/>
                            </a:schemeClr>
                          </a:solidFill>
                          <a:latin typeface="Cambria Math" panose="02040503050406030204" pitchFamily="18" charset="0"/>
                          <a:cs typeface="Ebrima" panose="02000000000000000000" pitchFamily="2" charset="0"/>
                        </a:rPr>
                        <m:t>𝐶𝑜𝑠𝑡</m:t>
                      </m:r>
                      <m:r>
                        <a:rPr lang="en-US" sz="2000" b="0" i="1" baseline="-25000" dirty="0" err="1">
                          <a:solidFill>
                            <a:schemeClr val="accent3">
                              <a:lumMod val="60000"/>
                              <a:lumOff val="40000"/>
                            </a:schemeClr>
                          </a:solidFill>
                          <a:latin typeface="Cambria Math" panose="02040503050406030204" pitchFamily="18" charset="0"/>
                          <a:cs typeface="Ebrima" panose="02000000000000000000" pitchFamily="2" charset="0"/>
                        </a:rPr>
                        <m:t>𝑈𝐴𝑀</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 ≤ </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𝑊𝑇𝑃</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 = </m:t>
                      </m:r>
                      <m:r>
                        <a:rPr lang="en-US" sz="2000" b="0" i="1" dirty="0" err="1">
                          <a:solidFill>
                            <a:schemeClr val="accent3">
                              <a:lumMod val="60000"/>
                              <a:lumOff val="40000"/>
                            </a:schemeClr>
                          </a:solidFill>
                          <a:latin typeface="Cambria Math" panose="02040503050406030204" pitchFamily="18" charset="0"/>
                          <a:cs typeface="Ebrima" panose="02000000000000000000" pitchFamily="2" charset="0"/>
                        </a:rPr>
                        <m:t>𝐶𝑜𝑠𝑡</m:t>
                      </m:r>
                      <m:r>
                        <a:rPr lang="en-US" sz="2000" b="0" i="1" baseline="-25000" dirty="0" err="1">
                          <a:solidFill>
                            <a:schemeClr val="accent3">
                              <a:lumMod val="60000"/>
                              <a:lumOff val="40000"/>
                            </a:schemeClr>
                          </a:solidFill>
                          <a:latin typeface="Cambria Math" panose="02040503050406030204" pitchFamily="18" charset="0"/>
                          <a:cs typeface="Ebrima" panose="02000000000000000000" pitchFamily="2" charset="0"/>
                        </a:rPr>
                        <m:t>𝑚</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 + </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𝑉𝑇𝑇𝑆</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 ∗ (</m:t>
                      </m:r>
                      <m:r>
                        <a:rPr lang="en-US" sz="2000" b="0" i="1" dirty="0" err="1">
                          <a:solidFill>
                            <a:schemeClr val="accent3">
                              <a:lumMod val="60000"/>
                              <a:lumOff val="40000"/>
                            </a:schemeClr>
                          </a:solidFill>
                          <a:latin typeface="Cambria Math" panose="02040503050406030204" pitchFamily="18" charset="0"/>
                          <a:cs typeface="Ebrima" panose="02000000000000000000" pitchFamily="2" charset="0"/>
                        </a:rPr>
                        <m:t>𝑇𝑖𝑚𝑒</m:t>
                      </m:r>
                      <m:r>
                        <a:rPr lang="en-US" sz="2000" b="0" i="1" baseline="-25000" dirty="0" err="1">
                          <a:solidFill>
                            <a:schemeClr val="accent3">
                              <a:lumMod val="60000"/>
                              <a:lumOff val="40000"/>
                            </a:schemeClr>
                          </a:solidFill>
                          <a:latin typeface="Cambria Math" panose="02040503050406030204" pitchFamily="18" charset="0"/>
                          <a:cs typeface="Ebrima" panose="02000000000000000000" pitchFamily="2" charset="0"/>
                        </a:rPr>
                        <m:t>𝑚</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 – </m:t>
                      </m:r>
                      <m:r>
                        <a:rPr lang="en-US" sz="2000" b="0" i="1" dirty="0" err="1">
                          <a:solidFill>
                            <a:schemeClr val="accent3">
                              <a:lumMod val="60000"/>
                              <a:lumOff val="40000"/>
                            </a:schemeClr>
                          </a:solidFill>
                          <a:latin typeface="Cambria Math" panose="02040503050406030204" pitchFamily="18" charset="0"/>
                          <a:cs typeface="Ebrima" panose="02000000000000000000" pitchFamily="2" charset="0"/>
                        </a:rPr>
                        <m:t>𝑇𝑖𝑚𝑒</m:t>
                      </m:r>
                      <m:r>
                        <a:rPr lang="en-US" sz="2000" b="0" i="1" baseline="-25000" dirty="0" err="1">
                          <a:solidFill>
                            <a:schemeClr val="accent3">
                              <a:lumMod val="60000"/>
                              <a:lumOff val="40000"/>
                            </a:schemeClr>
                          </a:solidFill>
                          <a:latin typeface="Cambria Math" panose="02040503050406030204" pitchFamily="18" charset="0"/>
                          <a:cs typeface="Ebrima" panose="02000000000000000000" pitchFamily="2" charset="0"/>
                        </a:rPr>
                        <m:t>𝑈𝐴𝑀</m:t>
                      </m:r>
                      <m:r>
                        <a:rPr lang="en-US" sz="2000" b="0" i="1" dirty="0">
                          <a:solidFill>
                            <a:schemeClr val="accent3">
                              <a:lumMod val="60000"/>
                              <a:lumOff val="40000"/>
                            </a:schemeClr>
                          </a:solidFill>
                          <a:latin typeface="Cambria Math" panose="02040503050406030204" pitchFamily="18" charset="0"/>
                          <a:cs typeface="Ebrima" panose="02000000000000000000" pitchFamily="2" charset="0"/>
                        </a:rPr>
                        <m:t>)</m:t>
                      </m:r>
                    </m:oMath>
                  </m:oMathPara>
                </a14:m>
                <a:endParaRPr lang="en-US" sz="2000" b="0">
                  <a:solidFill>
                    <a:schemeClr val="accent3">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pPr algn="ctr"/>
                <a:endParaRPr lang="en-US" sz="1600" b="0">
                  <a:latin typeface="Ebrima" panose="02000000000000000000" pitchFamily="2" charset="0"/>
                  <a:ea typeface="Ebrima" panose="02000000000000000000" pitchFamily="2" charset="0"/>
                  <a:cs typeface="Ebrima" panose="02000000000000000000" pitchFamily="2" charset="0"/>
                </a:endParaRPr>
              </a:p>
              <a:p>
                <a:r>
                  <a:rPr lang="en-US" b="0" err="1">
                    <a:latin typeface="Ebrima" panose="02000000000000000000" pitchFamily="2" charset="0"/>
                    <a:ea typeface="Ebrima" panose="02000000000000000000" pitchFamily="2" charset="0"/>
                    <a:cs typeface="Ebrima" panose="02000000000000000000" pitchFamily="2" charset="0"/>
                  </a:rPr>
                  <a:t>Cost</a:t>
                </a:r>
                <a:r>
                  <a:rPr lang="en-US" b="0" baseline="-25000" err="1">
                    <a:latin typeface="Ebrima" panose="02000000000000000000" pitchFamily="2" charset="0"/>
                    <a:ea typeface="Ebrima" panose="02000000000000000000" pitchFamily="2" charset="0"/>
                    <a:cs typeface="Ebrima" panose="02000000000000000000" pitchFamily="2" charset="0"/>
                  </a:rPr>
                  <a:t>UAM</a:t>
                </a:r>
                <a:r>
                  <a:rPr lang="en-US" b="0">
                    <a:latin typeface="Ebrima" panose="02000000000000000000" pitchFamily="2" charset="0"/>
                    <a:ea typeface="Ebrima" panose="02000000000000000000" pitchFamily="2" charset="0"/>
                    <a:cs typeface="Ebrima" panose="02000000000000000000" pitchFamily="2" charset="0"/>
                  </a:rPr>
                  <a:t> 		Cost of a specific trip using UAM</a:t>
                </a:r>
              </a:p>
              <a:p>
                <a:r>
                  <a:rPr lang="en-US" b="0" err="1">
                    <a:latin typeface="Ebrima" panose="02000000000000000000" pitchFamily="2" charset="0"/>
                    <a:ea typeface="Ebrima" panose="02000000000000000000" pitchFamily="2" charset="0"/>
                    <a:cs typeface="Ebrima" panose="02000000000000000000" pitchFamily="2" charset="0"/>
                  </a:rPr>
                  <a:t>Cost</a:t>
                </a:r>
                <a:r>
                  <a:rPr lang="en-US" b="0" baseline="-25000" err="1">
                    <a:latin typeface="Ebrima" panose="02000000000000000000" pitchFamily="2" charset="0"/>
                    <a:ea typeface="Ebrima" panose="02000000000000000000" pitchFamily="2" charset="0"/>
                    <a:cs typeface="Ebrima" panose="02000000000000000000" pitchFamily="2" charset="0"/>
                  </a:rPr>
                  <a:t>m</a:t>
                </a:r>
                <a:r>
                  <a:rPr lang="en-US" b="0" baseline="-25000">
                    <a:latin typeface="Ebrima" panose="02000000000000000000" pitchFamily="2" charset="0"/>
                    <a:ea typeface="Ebrima" panose="02000000000000000000" pitchFamily="2" charset="0"/>
                    <a:cs typeface="Ebrima" panose="02000000000000000000" pitchFamily="2" charset="0"/>
                  </a:rPr>
                  <a:t>      </a:t>
                </a:r>
                <a:r>
                  <a:rPr lang="en-US" b="0">
                    <a:latin typeface="Ebrima" panose="02000000000000000000" pitchFamily="2" charset="0"/>
                    <a:ea typeface="Ebrima" panose="02000000000000000000" pitchFamily="2" charset="0"/>
                    <a:cs typeface="Ebrima" panose="02000000000000000000" pitchFamily="2" charset="0"/>
                  </a:rPr>
                  <a:t> 		Cost of a specific trip using an alternate mode m</a:t>
                </a:r>
              </a:p>
              <a:p>
                <a:r>
                  <a:rPr lang="en-US" b="0">
                    <a:latin typeface="Ebrima" panose="02000000000000000000" pitchFamily="2" charset="0"/>
                    <a:ea typeface="Ebrima" panose="02000000000000000000" pitchFamily="2" charset="0"/>
                    <a:cs typeface="Ebrima" panose="02000000000000000000" pitchFamily="2" charset="0"/>
                  </a:rPr>
                  <a:t>VTTS     		Dollar value an individual places per unit time saved</a:t>
                </a:r>
              </a:p>
              <a:p>
                <a:r>
                  <a:rPr lang="en-US" b="0" err="1">
                    <a:latin typeface="Ebrima" panose="02000000000000000000" pitchFamily="2" charset="0"/>
                    <a:ea typeface="Ebrima" panose="02000000000000000000" pitchFamily="2" charset="0"/>
                    <a:cs typeface="Ebrima" panose="02000000000000000000" pitchFamily="2" charset="0"/>
                  </a:rPr>
                  <a:t>Time</a:t>
                </a:r>
                <a:r>
                  <a:rPr lang="en-US" b="0" baseline="-25000" err="1">
                    <a:latin typeface="Ebrima" panose="02000000000000000000" pitchFamily="2" charset="0"/>
                    <a:ea typeface="Ebrima" panose="02000000000000000000" pitchFamily="2" charset="0"/>
                    <a:cs typeface="Ebrima" panose="02000000000000000000" pitchFamily="2" charset="0"/>
                  </a:rPr>
                  <a:t>m</a:t>
                </a:r>
                <a:r>
                  <a:rPr lang="en-US" b="0" baseline="-25000">
                    <a:latin typeface="Ebrima" panose="02000000000000000000" pitchFamily="2" charset="0"/>
                    <a:ea typeface="Ebrima" panose="02000000000000000000" pitchFamily="2" charset="0"/>
                    <a:cs typeface="Ebrima" panose="02000000000000000000" pitchFamily="2" charset="0"/>
                  </a:rPr>
                  <a:t>     </a:t>
                </a:r>
                <a:r>
                  <a:rPr lang="en-US" b="0">
                    <a:latin typeface="Ebrima" panose="02000000000000000000" pitchFamily="2" charset="0"/>
                    <a:ea typeface="Ebrima" panose="02000000000000000000" pitchFamily="2" charset="0"/>
                    <a:cs typeface="Ebrima" panose="02000000000000000000" pitchFamily="2" charset="0"/>
                  </a:rPr>
                  <a:t> 		Trip time of a specific trip using alternate mode m</a:t>
                </a:r>
              </a:p>
              <a:p>
                <a:r>
                  <a:rPr lang="en-US" b="0" err="1">
                    <a:latin typeface="Ebrima" panose="02000000000000000000" pitchFamily="2" charset="0"/>
                    <a:ea typeface="Ebrima" panose="02000000000000000000" pitchFamily="2" charset="0"/>
                    <a:cs typeface="Ebrima" panose="02000000000000000000" pitchFamily="2" charset="0"/>
                  </a:rPr>
                  <a:t>Time</a:t>
                </a:r>
                <a:r>
                  <a:rPr lang="en-US" b="0" baseline="-25000" err="1">
                    <a:latin typeface="Ebrima" panose="02000000000000000000" pitchFamily="2" charset="0"/>
                    <a:ea typeface="Ebrima" panose="02000000000000000000" pitchFamily="2" charset="0"/>
                    <a:cs typeface="Ebrima" panose="02000000000000000000" pitchFamily="2" charset="0"/>
                  </a:rPr>
                  <a:t>UAM</a:t>
                </a:r>
                <a:r>
                  <a:rPr lang="en-US" b="0">
                    <a:latin typeface="Ebrima" panose="02000000000000000000" pitchFamily="2" charset="0"/>
                    <a:ea typeface="Ebrima" panose="02000000000000000000" pitchFamily="2" charset="0"/>
                    <a:cs typeface="Ebrima" panose="02000000000000000000" pitchFamily="2" charset="0"/>
                  </a:rPr>
                  <a:t> 		Trip time of a specific trip using UAM</a:t>
                </a:r>
              </a:p>
              <a:p>
                <a:endParaRPr lang="en-US" b="0">
                  <a:latin typeface="Ebrima" panose="02000000000000000000" pitchFamily="2" charset="0"/>
                  <a:ea typeface="Ebrima" panose="02000000000000000000" pitchFamily="2" charset="0"/>
                  <a:cs typeface="Ebrima" panose="02000000000000000000" pitchFamily="2" charset="0"/>
                </a:endParaRPr>
              </a:p>
              <a:p>
                <a:r>
                  <a:rPr lang="en-US" sz="2000" b="0">
                    <a:latin typeface="Ebrima" panose="02000000000000000000" pitchFamily="2" charset="0"/>
                    <a:ea typeface="Ebrima" panose="02000000000000000000" pitchFamily="2" charset="0"/>
                    <a:cs typeface="Ebrima" panose="02000000000000000000" pitchFamily="2" charset="0"/>
                  </a:rPr>
                  <a:t>This approach has been implemented in past UAM studies for local areas [1,2]</a:t>
                </a:r>
              </a:p>
            </p:txBody>
          </p:sp>
        </mc:Choice>
        <mc:Fallback xmlns="">
          <p:sp>
            <p:nvSpPr>
              <p:cNvPr id="3" name="TextBox 2">
                <a:extLst>
                  <a:ext uri="{FF2B5EF4-FFF2-40B4-BE49-F238E27FC236}">
                    <a16:creationId xmlns:a16="http://schemas.microsoft.com/office/drawing/2014/main" id="{2FD5919D-F40A-4775-BED6-B8ED5CB7A982}"/>
                  </a:ext>
                </a:extLst>
              </p:cNvPr>
              <p:cNvSpPr txBox="1">
                <a:spLocks noRot="1" noChangeAspect="1" noMove="1" noResize="1" noEditPoints="1" noAdjustHandles="1" noChangeArrowheads="1" noChangeShapeType="1" noTextEdit="1"/>
              </p:cNvSpPr>
              <p:nvPr/>
            </p:nvSpPr>
            <p:spPr>
              <a:xfrm>
                <a:off x="891567" y="910644"/>
                <a:ext cx="10663953" cy="3200876"/>
              </a:xfrm>
              <a:prstGeom prst="rect">
                <a:avLst/>
              </a:prstGeom>
              <a:blipFill>
                <a:blip r:embed="rId3"/>
                <a:stretch>
                  <a:fillRect l="-571" t="-762" b="-2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710A4D1-007F-4009-A280-9DE39FF182F8}"/>
              </a:ext>
            </a:extLst>
          </p:cNvPr>
          <p:cNvSpPr/>
          <p:nvPr/>
        </p:nvSpPr>
        <p:spPr>
          <a:xfrm>
            <a:off x="140639" y="6170144"/>
            <a:ext cx="8457261" cy="430887"/>
          </a:xfrm>
          <a:prstGeom prst="rect">
            <a:avLst/>
          </a:prstGeom>
          <a:solidFill>
            <a:schemeClr val="bg1"/>
          </a:solidFill>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indent="-457200"/>
            <a:r>
              <a:rPr lang="en-US" sz="1100" b="0"/>
              <a:t>[1] N. </a:t>
            </a:r>
            <a:r>
              <a:rPr lang="en-US" sz="1100" b="0" err="1"/>
              <a:t>Sirirojvisuth</a:t>
            </a:r>
            <a:r>
              <a:rPr lang="en-US" sz="1100" b="0"/>
              <a:t>, S. Briceno, and C. Justin, “Life-Cycle Economic Analysis and Optimization for Urban Air Mobility (UAM)” (2020)</a:t>
            </a:r>
          </a:p>
          <a:p>
            <a:pPr indent="-457200"/>
            <a:r>
              <a:rPr lang="en-US" sz="1100" b="0">
                <a:latin typeface="Arial"/>
                <a:ea typeface="ＭＳ Ｐゴシック"/>
                <a:cs typeface="Arial"/>
              </a:rPr>
              <a:t>[2] Booz Allen Hamilton, “UAM Market Study - Technical Out </a:t>
            </a:r>
            <a:r>
              <a:rPr lang="en-US" sz="1100" b="0" err="1">
                <a:latin typeface="Arial"/>
                <a:ea typeface="ＭＳ Ｐゴシック"/>
                <a:cs typeface="Arial"/>
              </a:rPr>
              <a:t>Breif</a:t>
            </a:r>
            <a:r>
              <a:rPr lang="en-US" sz="1100" b="0">
                <a:latin typeface="Arial"/>
                <a:ea typeface="ＭＳ Ｐゴシック"/>
                <a:cs typeface="Arial"/>
              </a:rPr>
              <a:t>” (2018)</a:t>
            </a:r>
          </a:p>
        </p:txBody>
      </p:sp>
      <p:sp>
        <p:nvSpPr>
          <p:cNvPr id="13" name="TextBox 9">
            <a:extLst>
              <a:ext uri="{FF2B5EF4-FFF2-40B4-BE49-F238E27FC236}">
                <a16:creationId xmlns:a16="http://schemas.microsoft.com/office/drawing/2014/main" id="{B325737B-FBB0-47E0-B8B7-857E5CCA23EB}"/>
              </a:ext>
            </a:extLst>
          </p:cNvPr>
          <p:cNvSpPr txBox="1"/>
          <p:nvPr/>
        </p:nvSpPr>
        <p:spPr>
          <a:xfrm>
            <a:off x="10690712" y="4978312"/>
            <a:ext cx="1248856" cy="584775"/>
          </a:xfrm>
          <a:prstGeom prst="rect">
            <a:avLst/>
          </a:prstGeom>
          <a:solidFill>
            <a:srgbClr val="B3D6AC"/>
          </a:solidFill>
          <a:ln>
            <a:solidFill>
              <a:schemeClr val="tx1"/>
            </a:solidFill>
          </a:ln>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Total </a:t>
            </a:r>
            <a:endParaRPr lang="en-US">
              <a:cs typeface="Arial" charset="0"/>
            </a:endParaRPr>
          </a:p>
          <a:p>
            <a:pPr algn="ctr"/>
            <a:r>
              <a:rPr lang="en-US" sz="1600" b="0">
                <a:latin typeface="Ebrima"/>
                <a:ea typeface="Ebrima"/>
                <a:cs typeface="Ebrima"/>
              </a:rPr>
              <a:t>UAM PKM</a:t>
            </a:r>
            <a:endParaRPr lang="en-US">
              <a:cs typeface="Arial"/>
            </a:endParaRPr>
          </a:p>
        </p:txBody>
      </p:sp>
      <p:grpSp>
        <p:nvGrpSpPr>
          <p:cNvPr id="8" name="Group 7">
            <a:extLst>
              <a:ext uri="{FF2B5EF4-FFF2-40B4-BE49-F238E27FC236}">
                <a16:creationId xmlns:a16="http://schemas.microsoft.com/office/drawing/2014/main" id="{433F4D0D-BECB-4AD2-A874-B333766990FC}"/>
              </a:ext>
            </a:extLst>
          </p:cNvPr>
          <p:cNvGrpSpPr/>
          <p:nvPr/>
        </p:nvGrpSpPr>
        <p:grpSpPr>
          <a:xfrm>
            <a:off x="7087572" y="4732092"/>
            <a:ext cx="1766376" cy="1077218"/>
            <a:chOff x="7087572" y="4732092"/>
            <a:chExt cx="1766376" cy="1077218"/>
          </a:xfrm>
        </p:grpSpPr>
        <p:sp>
          <p:nvSpPr>
            <p:cNvPr id="9" name="TextBox 9">
              <a:extLst>
                <a:ext uri="{FF2B5EF4-FFF2-40B4-BE49-F238E27FC236}">
                  <a16:creationId xmlns:a16="http://schemas.microsoft.com/office/drawing/2014/main" id="{54C0CC40-B29A-47E4-8FDC-9F8491CF4938}"/>
                </a:ext>
              </a:extLst>
            </p:cNvPr>
            <p:cNvSpPr txBox="1"/>
            <p:nvPr/>
          </p:nvSpPr>
          <p:spPr>
            <a:xfrm>
              <a:off x="7087572" y="4732092"/>
              <a:ext cx="1222093" cy="1077218"/>
            </a:xfrm>
            <a:prstGeom prst="rect">
              <a:avLst/>
            </a:prstGeom>
            <a:solidFill>
              <a:srgbClr val="B3D6AC"/>
            </a:solidFill>
            <a:ln>
              <a:solidFill>
                <a:schemeClr val="tx1"/>
              </a:solidFill>
            </a:ln>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Viable space for UAM Travel</a:t>
              </a:r>
              <a:endParaRPr lang="en-US" sz="1600">
                <a:latin typeface="Ebrima"/>
                <a:ea typeface="Ebrima"/>
                <a:cs typeface="Ebrima"/>
              </a:endParaRPr>
            </a:p>
          </p:txBody>
        </p:sp>
        <p:cxnSp>
          <p:nvCxnSpPr>
            <p:cNvPr id="14" name="Straight Arrow Connector 13">
              <a:extLst>
                <a:ext uri="{FF2B5EF4-FFF2-40B4-BE49-F238E27FC236}">
                  <a16:creationId xmlns:a16="http://schemas.microsoft.com/office/drawing/2014/main" id="{2E9A3A93-3D70-412D-983F-433416F927E3}"/>
                </a:ext>
              </a:extLst>
            </p:cNvPr>
            <p:cNvCxnSpPr>
              <a:cxnSpLocks/>
              <a:stCxn id="9" idx="3"/>
              <a:endCxn id="12" idx="1"/>
            </p:cNvCxnSpPr>
            <p:nvPr/>
          </p:nvCxnSpPr>
          <p:spPr>
            <a:xfrm>
              <a:off x="8309665" y="5270701"/>
              <a:ext cx="544283" cy="0"/>
            </a:xfrm>
            <a:prstGeom prst="straightConnector1">
              <a:avLst/>
            </a:prstGeom>
            <a:solidFill>
              <a:srgbClr val="B3D6AC"/>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E9C5787-4887-4960-8F4B-A74C0FDEB4E8}"/>
              </a:ext>
            </a:extLst>
          </p:cNvPr>
          <p:cNvGrpSpPr/>
          <p:nvPr/>
        </p:nvGrpSpPr>
        <p:grpSpPr>
          <a:xfrm>
            <a:off x="132970" y="4477260"/>
            <a:ext cx="3861703" cy="1602122"/>
            <a:chOff x="132970" y="4477260"/>
            <a:chExt cx="3861703" cy="1602122"/>
          </a:xfrm>
        </p:grpSpPr>
        <p:sp>
          <p:nvSpPr>
            <p:cNvPr id="11" name="Right Brace 10">
              <a:extLst>
                <a:ext uri="{FF2B5EF4-FFF2-40B4-BE49-F238E27FC236}">
                  <a16:creationId xmlns:a16="http://schemas.microsoft.com/office/drawing/2014/main" id="{F618180A-9837-418E-A6A5-59595D7CAEB4}"/>
                </a:ext>
              </a:extLst>
            </p:cNvPr>
            <p:cNvSpPr/>
            <p:nvPr/>
          </p:nvSpPr>
          <p:spPr>
            <a:xfrm>
              <a:off x="3661971" y="4507480"/>
              <a:ext cx="332702" cy="152644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a:latin typeface="Ebrima" panose="02000000000000000000" pitchFamily="2" charset="0"/>
              </a:endParaRPr>
            </a:p>
          </p:txBody>
        </p:sp>
        <p:sp>
          <p:nvSpPr>
            <p:cNvPr id="15" name="TextBox 9">
              <a:extLst>
                <a:ext uri="{FF2B5EF4-FFF2-40B4-BE49-F238E27FC236}">
                  <a16:creationId xmlns:a16="http://schemas.microsoft.com/office/drawing/2014/main" id="{E01F0ACE-1D8C-451B-8F24-117AD5CC33C5}"/>
                </a:ext>
              </a:extLst>
            </p:cNvPr>
            <p:cNvSpPr txBox="1"/>
            <p:nvPr/>
          </p:nvSpPr>
          <p:spPr>
            <a:xfrm>
              <a:off x="132970" y="4477260"/>
              <a:ext cx="3492332" cy="338554"/>
            </a:xfrm>
            <a:prstGeom prst="rect">
              <a:avLst/>
            </a:prstGeom>
            <a:solidFill>
              <a:srgbClr val="B3D6AC"/>
            </a:solidFill>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All alternate travel mode options</a:t>
              </a:r>
              <a:endParaRPr lang="en-US">
                <a:cs typeface="Arial" charset="0"/>
              </a:endParaRPr>
            </a:p>
          </p:txBody>
        </p:sp>
        <p:sp>
          <p:nvSpPr>
            <p:cNvPr id="17" name="TextBox 16">
              <a:extLst>
                <a:ext uri="{FF2B5EF4-FFF2-40B4-BE49-F238E27FC236}">
                  <a16:creationId xmlns:a16="http://schemas.microsoft.com/office/drawing/2014/main" id="{294BBAD4-4CF8-4509-8E29-444D83A1C751}"/>
                </a:ext>
              </a:extLst>
            </p:cNvPr>
            <p:cNvSpPr txBox="1"/>
            <p:nvPr/>
          </p:nvSpPr>
          <p:spPr>
            <a:xfrm>
              <a:off x="133650" y="4892020"/>
              <a:ext cx="3493554" cy="338554"/>
            </a:xfrm>
            <a:prstGeom prst="rect">
              <a:avLst/>
            </a:prstGeom>
            <a:solidFill>
              <a:srgbClr val="B3D6AC"/>
            </a:solidFill>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All possible trip purposes</a:t>
              </a:r>
              <a:endParaRPr lang="en-US">
                <a:cs typeface="Arial" charset="0"/>
              </a:endParaRPr>
            </a:p>
          </p:txBody>
        </p:sp>
        <p:sp>
          <p:nvSpPr>
            <p:cNvPr id="18" name="TextBox 9">
              <a:extLst>
                <a:ext uri="{FF2B5EF4-FFF2-40B4-BE49-F238E27FC236}">
                  <a16:creationId xmlns:a16="http://schemas.microsoft.com/office/drawing/2014/main" id="{18A88DFC-F9B9-4C6C-A934-C96EEA196E71}"/>
                </a:ext>
              </a:extLst>
            </p:cNvPr>
            <p:cNvSpPr txBox="1"/>
            <p:nvPr/>
          </p:nvSpPr>
          <p:spPr>
            <a:xfrm>
              <a:off x="137724" y="5326068"/>
              <a:ext cx="3485677" cy="338554"/>
            </a:xfrm>
            <a:prstGeom prst="rect">
              <a:avLst/>
            </a:prstGeom>
            <a:solidFill>
              <a:srgbClr val="B3D6AC"/>
            </a:solidFill>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Discretized range of trip distance</a:t>
              </a:r>
              <a:endParaRPr lang="en-US"/>
            </a:p>
          </p:txBody>
        </p:sp>
        <p:sp>
          <p:nvSpPr>
            <p:cNvPr id="19" name="TextBox 9">
              <a:extLst>
                <a:ext uri="{FF2B5EF4-FFF2-40B4-BE49-F238E27FC236}">
                  <a16:creationId xmlns:a16="http://schemas.microsoft.com/office/drawing/2014/main" id="{0425728E-B589-41C0-B57F-FDCF3AC4EA0C}"/>
                </a:ext>
              </a:extLst>
            </p:cNvPr>
            <p:cNvSpPr txBox="1"/>
            <p:nvPr/>
          </p:nvSpPr>
          <p:spPr>
            <a:xfrm>
              <a:off x="133921" y="5740828"/>
              <a:ext cx="3488800" cy="338554"/>
            </a:xfrm>
            <a:prstGeom prst="rect">
              <a:avLst/>
            </a:prstGeom>
            <a:solidFill>
              <a:srgbClr val="B3D6AC"/>
            </a:solidFill>
          </p:spPr>
          <p:txBody>
            <a:bodyPr wrap="square" lIns="91440" tIns="45720" rIns="91440" bIns="45720" rtlCol="0" anchor="t">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a:lstStyle>
            <a:p>
              <a:pPr algn="ctr"/>
              <a:r>
                <a:rPr lang="en-US" sz="1600" b="0">
                  <a:latin typeface="Ebrima"/>
                  <a:ea typeface="Ebrima"/>
                  <a:cs typeface="Ebrima"/>
                </a:rPr>
                <a:t>Discretized range of income level</a:t>
              </a:r>
              <a:endParaRPr lang="en-US">
                <a:cs typeface="Arial" charset="0"/>
              </a:endParaRPr>
            </a:p>
          </p:txBody>
        </p:sp>
      </p:grpSp>
      <p:grpSp>
        <p:nvGrpSpPr>
          <p:cNvPr id="22" name="Group 21">
            <a:extLst>
              <a:ext uri="{FF2B5EF4-FFF2-40B4-BE49-F238E27FC236}">
                <a16:creationId xmlns:a16="http://schemas.microsoft.com/office/drawing/2014/main" id="{BC3E6821-44ED-4A6D-9044-4FC32C2C1790}"/>
              </a:ext>
            </a:extLst>
          </p:cNvPr>
          <p:cNvGrpSpPr/>
          <p:nvPr/>
        </p:nvGrpSpPr>
        <p:grpSpPr>
          <a:xfrm>
            <a:off x="8853948" y="4670536"/>
            <a:ext cx="1836764" cy="1200329"/>
            <a:chOff x="8853948" y="4670536"/>
            <a:chExt cx="1836764" cy="1200329"/>
          </a:xfrm>
        </p:grpSpPr>
        <p:sp>
          <p:nvSpPr>
            <p:cNvPr id="12" name="TextBox 11">
              <a:extLst>
                <a:ext uri="{FF2B5EF4-FFF2-40B4-BE49-F238E27FC236}">
                  <a16:creationId xmlns:a16="http://schemas.microsoft.com/office/drawing/2014/main" id="{86790E48-EA02-4D0B-B274-1AD566A39A90}"/>
                </a:ext>
              </a:extLst>
            </p:cNvPr>
            <p:cNvSpPr txBox="1"/>
            <p:nvPr/>
          </p:nvSpPr>
          <p:spPr>
            <a:xfrm>
              <a:off x="8853948" y="4670536"/>
              <a:ext cx="1244850" cy="1200329"/>
            </a:xfrm>
            <a:prstGeom prst="rect">
              <a:avLst/>
            </a:prstGeom>
            <a:solidFill>
              <a:schemeClr val="accent4">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b="0">
                <a:solidFill>
                  <a:schemeClr val="bg1"/>
                </a:solidFill>
                <a:latin typeface="Ebrima" panose="02000000000000000000" pitchFamily="2" charset="0"/>
                <a:ea typeface="Ebrima" panose="02000000000000000000" pitchFamily="2" charset="0"/>
                <a:cs typeface="Ebrima" panose="02000000000000000000" pitchFamily="2" charset="0"/>
              </a:endParaRPr>
            </a:p>
            <a:p>
              <a:pPr algn="ctr"/>
              <a:r>
                <a:rPr lang="en-US" b="0">
                  <a:solidFill>
                    <a:schemeClr val="bg1"/>
                  </a:solidFill>
                  <a:latin typeface="Ebrima" panose="02000000000000000000" pitchFamily="2" charset="0"/>
                  <a:ea typeface="Ebrima" panose="02000000000000000000" pitchFamily="2" charset="0"/>
                  <a:cs typeface="Ebrima" panose="02000000000000000000" pitchFamily="2" charset="0"/>
                </a:rPr>
                <a:t>Calculate </a:t>
              </a:r>
            </a:p>
            <a:p>
              <a:pPr algn="ctr"/>
              <a:r>
                <a:rPr lang="en-US" b="0">
                  <a:solidFill>
                    <a:schemeClr val="bg1"/>
                  </a:solidFill>
                  <a:latin typeface="Ebrima" panose="02000000000000000000" pitchFamily="2" charset="0"/>
                  <a:ea typeface="Ebrima" panose="02000000000000000000" pitchFamily="2" charset="0"/>
                  <a:cs typeface="Ebrima" panose="02000000000000000000" pitchFamily="2" charset="0"/>
                </a:rPr>
                <a:t>PKM</a:t>
              </a:r>
            </a:p>
            <a:p>
              <a:pPr algn="ctr"/>
              <a:endParaRPr lang="en-US" b="0">
                <a:solidFill>
                  <a:schemeClr val="bg1"/>
                </a:solidFill>
                <a:latin typeface="Ebrima" panose="02000000000000000000" pitchFamily="2" charset="0"/>
                <a:ea typeface="Ebrima" panose="02000000000000000000" pitchFamily="2" charset="0"/>
                <a:cs typeface="Ebrima" panose="02000000000000000000" pitchFamily="2" charset="0"/>
              </a:endParaRPr>
            </a:p>
          </p:txBody>
        </p:sp>
        <p:cxnSp>
          <p:nvCxnSpPr>
            <p:cNvPr id="20" name="Straight Arrow Connector 19">
              <a:extLst>
                <a:ext uri="{FF2B5EF4-FFF2-40B4-BE49-F238E27FC236}">
                  <a16:creationId xmlns:a16="http://schemas.microsoft.com/office/drawing/2014/main" id="{97018469-FDAE-406C-84D6-5C52F7FD889F}"/>
                </a:ext>
              </a:extLst>
            </p:cNvPr>
            <p:cNvCxnSpPr>
              <a:cxnSpLocks/>
              <a:stCxn id="12" idx="3"/>
              <a:endCxn id="13" idx="1"/>
            </p:cNvCxnSpPr>
            <p:nvPr/>
          </p:nvCxnSpPr>
          <p:spPr>
            <a:xfrm flipV="1">
              <a:off x="10098798" y="5270700"/>
              <a:ext cx="59191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02069EF-EC45-45D1-A788-14AB018CE0FE}"/>
              </a:ext>
            </a:extLst>
          </p:cNvPr>
          <p:cNvGrpSpPr/>
          <p:nvPr/>
        </p:nvGrpSpPr>
        <p:grpSpPr>
          <a:xfrm>
            <a:off x="4120970" y="4536465"/>
            <a:ext cx="2966602" cy="1379352"/>
            <a:chOff x="4120970" y="4536465"/>
            <a:chExt cx="2966602" cy="137935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838515-0052-4D61-BA3F-61225C3572B6}"/>
                    </a:ext>
                  </a:extLst>
                </p:cNvPr>
                <p:cNvSpPr txBox="1"/>
                <p:nvPr/>
              </p:nvSpPr>
              <p:spPr>
                <a:xfrm>
                  <a:off x="4120970" y="4536465"/>
                  <a:ext cx="2461278" cy="1379352"/>
                </a:xfrm>
                <a:prstGeom prst="rect">
                  <a:avLst/>
                </a:prstGeom>
                <a:solidFill>
                  <a:schemeClr val="accent4">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0">
                      <a:solidFill>
                        <a:schemeClr val="bg1"/>
                      </a:solidFill>
                      <a:latin typeface="Ebrima" panose="02000000000000000000" pitchFamily="2" charset="0"/>
                      <a:ea typeface="Ebrima" panose="02000000000000000000" pitchFamily="2" charset="0"/>
                      <a:cs typeface="Ebrima" panose="02000000000000000000" pitchFamily="2" charset="0"/>
                    </a:rPr>
                    <a:t>WTP Function</a:t>
                  </a:r>
                  <a:endParaRPr lang="en-US">
                    <a:solidFill>
                      <a:schemeClr val="bg1"/>
                    </a:solidFill>
                    <a:latin typeface="Ebrima" panose="02000000000000000000" pitchFamily="2" charset="0"/>
                    <a:ea typeface="Ebrima" panose="02000000000000000000" pitchFamily="2" charset="0"/>
                    <a:cs typeface="Ebrima" panose="02000000000000000000" pitchFamily="2" charset="0"/>
                  </a:endParaRPr>
                </a:p>
                <a:p>
                  <a:pPr algn="ctr"/>
                  <a:endParaRPr lang="en-US" b="0">
                    <a:solidFill>
                      <a:schemeClr val="bg1"/>
                    </a:solidFill>
                    <a:ea typeface="Ebrima" panose="02000000000000000000" pitchFamily="2" charset="0"/>
                    <a:cs typeface="Ebrima" panose="02000000000000000000" pitchFamily="2" charset="0"/>
                  </a:endParaRPr>
                </a:p>
                <a:p>
                  <a:pPr algn="ctr"/>
                  <a14:m>
                    <m:oMathPara xmlns:m="http://schemas.openxmlformats.org/officeDocument/2006/math">
                      <m:oMathParaPr>
                        <m:jc m:val="centerGroup"/>
                      </m:oMathParaPr>
                      <m:oMath xmlns:m="http://schemas.openxmlformats.org/officeDocument/2006/math">
                        <m:r>
                          <a:rPr lang="en-US" sz="1600" b="0" i="1" dirty="0" smtClean="0">
                            <a:solidFill>
                              <a:schemeClr val="bg1"/>
                            </a:solidFill>
                            <a:latin typeface="Cambria Math" panose="02040503050406030204" pitchFamily="18" charset="0"/>
                            <a:ea typeface="Ebrima" panose="02000000000000000000" pitchFamily="2" charset="0"/>
                            <a:cs typeface="Ebrima" panose="02000000000000000000" pitchFamily="2" charset="0"/>
                          </a:rPr>
                          <m:t>𝐶𝑜𝑠𝑡</m:t>
                        </m:r>
                        <m:r>
                          <a:rPr lang="en-US" sz="1600" b="0" i="1" baseline="-25000" dirty="0" err="1">
                            <a:solidFill>
                              <a:schemeClr val="bg1"/>
                            </a:solidFill>
                            <a:latin typeface="Cambria Math" panose="02040503050406030204" pitchFamily="18" charset="0"/>
                            <a:ea typeface="Ebrima" panose="02000000000000000000" pitchFamily="2" charset="0"/>
                            <a:cs typeface="Ebrima" panose="02000000000000000000" pitchFamily="2" charset="0"/>
                          </a:rPr>
                          <m:t>𝑈𝐴𝑀</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 ≤ </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𝑊𝑇𝑃</m:t>
                        </m:r>
                      </m:oMath>
                    </m:oMathPara>
                  </a14:m>
                  <a:endParaRPr lang="en-US" sz="1600" b="0" i="1">
                    <a:solidFill>
                      <a:schemeClr val="bg1"/>
                    </a:solidFill>
                    <a:latin typeface="Cambria Math" panose="02040503050406030204" pitchFamily="18" charset="0"/>
                    <a:ea typeface="Ebrima" panose="02000000000000000000" pitchFamily="2" charset="0"/>
                    <a:cs typeface="Ebrima" panose="02000000000000000000" pitchFamily="2" charset="0"/>
                  </a:endParaRPr>
                </a:p>
                <a:p>
                  <a:pPr algn="ctr"/>
                  <a14:m>
                    <m:oMathPara xmlns:m="http://schemas.openxmlformats.org/officeDocument/2006/math">
                      <m:oMathParaPr>
                        <m:jc m:val="centerGroup"/>
                      </m:oMathParaPr>
                      <m:oMath xmlns:m="http://schemas.openxmlformats.org/officeDocument/2006/math">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 </m:t>
                        </m:r>
                        <m:r>
                          <a:rPr lang="en-US" sz="1600" b="0" i="1" dirty="0" err="1">
                            <a:solidFill>
                              <a:schemeClr val="bg1"/>
                            </a:solidFill>
                            <a:latin typeface="Cambria Math" panose="02040503050406030204" pitchFamily="18" charset="0"/>
                            <a:ea typeface="Ebrima" panose="02000000000000000000" pitchFamily="2" charset="0"/>
                            <a:cs typeface="Ebrima" panose="02000000000000000000" pitchFamily="2" charset="0"/>
                          </a:rPr>
                          <m:t>𝐶𝑜𝑠𝑡</m:t>
                        </m:r>
                        <m:r>
                          <a:rPr lang="en-US" sz="1600" b="0" i="1" baseline="-25000" dirty="0" err="1">
                            <a:solidFill>
                              <a:schemeClr val="bg1"/>
                            </a:solidFill>
                            <a:latin typeface="Cambria Math" panose="02040503050406030204" pitchFamily="18" charset="0"/>
                            <a:ea typeface="Ebrima" panose="02000000000000000000" pitchFamily="2" charset="0"/>
                            <a:cs typeface="Ebrima" panose="02000000000000000000" pitchFamily="2" charset="0"/>
                          </a:rPr>
                          <m:t>𝑚</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 + </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𝑉𝑇𝑇𝑆</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 ∗ (</m:t>
                        </m:r>
                        <m:r>
                          <a:rPr lang="en-US" sz="1600" b="0" i="1" dirty="0" err="1">
                            <a:solidFill>
                              <a:schemeClr val="bg1"/>
                            </a:solidFill>
                            <a:latin typeface="Cambria Math" panose="02040503050406030204" pitchFamily="18" charset="0"/>
                            <a:ea typeface="Ebrima" panose="02000000000000000000" pitchFamily="2" charset="0"/>
                            <a:cs typeface="Ebrima" panose="02000000000000000000" pitchFamily="2" charset="0"/>
                          </a:rPr>
                          <m:t>𝑇𝑖𝑚𝑒</m:t>
                        </m:r>
                        <m:r>
                          <a:rPr lang="en-US" sz="1600" b="0" i="1" baseline="-25000" dirty="0" err="1">
                            <a:solidFill>
                              <a:schemeClr val="bg1"/>
                            </a:solidFill>
                            <a:latin typeface="Cambria Math" panose="02040503050406030204" pitchFamily="18" charset="0"/>
                            <a:ea typeface="Ebrima" panose="02000000000000000000" pitchFamily="2" charset="0"/>
                            <a:cs typeface="Ebrima" panose="02000000000000000000" pitchFamily="2" charset="0"/>
                          </a:rPr>
                          <m:t>𝑚</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 – </m:t>
                        </m:r>
                        <m:r>
                          <a:rPr lang="en-US" sz="1600" b="0" i="1" dirty="0" err="1">
                            <a:solidFill>
                              <a:schemeClr val="bg1"/>
                            </a:solidFill>
                            <a:latin typeface="Cambria Math" panose="02040503050406030204" pitchFamily="18" charset="0"/>
                            <a:ea typeface="Ebrima" panose="02000000000000000000" pitchFamily="2" charset="0"/>
                            <a:cs typeface="Ebrima" panose="02000000000000000000" pitchFamily="2" charset="0"/>
                          </a:rPr>
                          <m:t>𝑇𝑖𝑚𝑒</m:t>
                        </m:r>
                        <m:r>
                          <a:rPr lang="en-US" sz="1600" b="0" i="1" baseline="-25000" dirty="0" err="1">
                            <a:solidFill>
                              <a:schemeClr val="bg1"/>
                            </a:solidFill>
                            <a:latin typeface="Cambria Math" panose="02040503050406030204" pitchFamily="18" charset="0"/>
                            <a:ea typeface="Ebrima" panose="02000000000000000000" pitchFamily="2" charset="0"/>
                            <a:cs typeface="Ebrima" panose="02000000000000000000" pitchFamily="2" charset="0"/>
                          </a:rPr>
                          <m:t>𝑈𝐴𝑀</m:t>
                        </m:r>
                        <m:r>
                          <a:rPr lang="en-US" sz="1600" b="0" i="1" dirty="0">
                            <a:solidFill>
                              <a:schemeClr val="bg1"/>
                            </a:solidFill>
                            <a:latin typeface="Cambria Math" panose="02040503050406030204" pitchFamily="18" charset="0"/>
                            <a:ea typeface="Ebrima" panose="02000000000000000000" pitchFamily="2" charset="0"/>
                            <a:cs typeface="Ebrima" panose="02000000000000000000" pitchFamily="2" charset="0"/>
                          </a:rPr>
                          <m:t>)</m:t>
                        </m:r>
                      </m:oMath>
                    </m:oMathPara>
                  </a14:m>
                  <a:endParaRPr lang="en-US" sz="1600" b="0">
                    <a:solidFill>
                      <a:schemeClr val="bg1"/>
                    </a:solidFill>
                    <a:ea typeface="Ebrima" panose="02000000000000000000" pitchFamily="2" charset="0"/>
                    <a:cs typeface="Ebrima" panose="02000000000000000000" pitchFamily="2" charset="0"/>
                  </a:endParaRPr>
                </a:p>
              </p:txBody>
            </p:sp>
          </mc:Choice>
          <mc:Fallback xmlns="">
            <p:sp>
              <p:nvSpPr>
                <p:cNvPr id="10" name="TextBox 9">
                  <a:extLst>
                    <a:ext uri="{FF2B5EF4-FFF2-40B4-BE49-F238E27FC236}">
                      <a16:creationId xmlns:a16="http://schemas.microsoft.com/office/drawing/2014/main" id="{2B838515-0052-4D61-BA3F-61225C3572B6}"/>
                    </a:ext>
                  </a:extLst>
                </p:cNvPr>
                <p:cNvSpPr txBox="1">
                  <a:spLocks noRot="1" noChangeAspect="1" noMove="1" noResize="1" noEditPoints="1" noAdjustHandles="1" noChangeArrowheads="1" noChangeShapeType="1" noTextEdit="1"/>
                </p:cNvSpPr>
                <p:nvPr/>
              </p:nvSpPr>
              <p:spPr>
                <a:xfrm>
                  <a:off x="4120970" y="4536465"/>
                  <a:ext cx="2461278" cy="1379352"/>
                </a:xfrm>
                <a:prstGeom prst="rect">
                  <a:avLst/>
                </a:prstGeom>
                <a:blipFill>
                  <a:blip r:embed="rId4"/>
                  <a:stretch>
                    <a:fillRect t="-2212" b="-265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6804AF2-1507-4B85-B463-9517007AF306}"/>
                </a:ext>
              </a:extLst>
            </p:cNvPr>
            <p:cNvCxnSpPr>
              <a:cxnSpLocks/>
              <a:stCxn id="10" idx="3"/>
              <a:endCxn id="9" idx="1"/>
            </p:cNvCxnSpPr>
            <p:nvPr/>
          </p:nvCxnSpPr>
          <p:spPr>
            <a:xfrm flipV="1">
              <a:off x="6582248" y="5270701"/>
              <a:ext cx="505324" cy="7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F38F370-FB9E-4B08-9712-225804C4FC8C}"/>
              </a:ext>
            </a:extLst>
          </p:cNvPr>
          <p:cNvSpPr>
            <a:spLocks noGrp="1"/>
          </p:cNvSpPr>
          <p:nvPr>
            <p:ph type="sldNum" sz="quarter" idx="12"/>
          </p:nvPr>
        </p:nvSpPr>
        <p:spPr>
          <a:xfrm>
            <a:off x="4956281" y="6418110"/>
            <a:ext cx="2743200" cy="365125"/>
          </a:xfrm>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184234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A73309-B95B-42E6-83D5-16011E4EC0DF}"/>
              </a:ext>
            </a:extLst>
          </p:cNvPr>
          <p:cNvSpPr>
            <a:spLocks noGrp="1"/>
          </p:cNvSpPr>
          <p:nvPr>
            <p:ph type="sldNum" sz="quarter" idx="12"/>
          </p:nvPr>
        </p:nvSpPr>
        <p:spPr>
          <a:xfrm>
            <a:off x="5028718" y="6370485"/>
            <a:ext cx="2743200" cy="365125"/>
          </a:xfrm>
        </p:spPr>
        <p:txBody>
          <a:bodyPr/>
          <a:lstStyle/>
          <a:p>
            <a:fld id="{48F63A3B-78C7-47BE-AE5E-E10140E04643}" type="slidenum">
              <a:rPr lang="en-US" smtClean="0">
                <a:latin typeface="Ebrima" panose="02000000000000000000" pitchFamily="2" charset="0"/>
                <a:ea typeface="Ebrima" panose="02000000000000000000" pitchFamily="2" charset="0"/>
                <a:cs typeface="Ebrima" panose="02000000000000000000" pitchFamily="2" charset="0"/>
              </a:rPr>
              <a:t>9</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2" name="Text Placeholder 5">
            <a:extLst>
              <a:ext uri="{FF2B5EF4-FFF2-40B4-BE49-F238E27FC236}">
                <a16:creationId xmlns:a16="http://schemas.microsoft.com/office/drawing/2014/main" id="{D6731F83-9E1B-48B5-944E-593C23EE41DF}"/>
              </a:ext>
            </a:extLst>
          </p:cNvPr>
          <p:cNvSpPr txBox="1">
            <a:spLocks/>
          </p:cNvSpPr>
          <p:nvPr/>
        </p:nvSpPr>
        <p:spPr>
          <a:xfrm>
            <a:off x="208639" y="3250423"/>
            <a:ext cx="4524039" cy="2507464"/>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1pPr>
            <a:lvl2pPr marL="457200" indent="0" algn="l" defTabSz="914400" rtl="0" eaLnBrk="1" latinLnBrk="0" hangingPunct="1">
              <a:lnSpc>
                <a:spcPct val="90000"/>
              </a:lnSpc>
              <a:spcBef>
                <a:spcPts val="500"/>
              </a:spcBef>
              <a:buFont typeface="Franklin Gothic Book" panose="020B0503020102020204" pitchFamily="34" charset="0"/>
              <a:buNone/>
              <a:defRPr sz="20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3pPr>
            <a:lvl4pPr marL="1371600" indent="0" algn="l" defTabSz="914400" rtl="0" eaLnBrk="1" latinLnBrk="0" hangingPunct="1">
              <a:lnSpc>
                <a:spcPct val="90000"/>
              </a:lnSpc>
              <a:spcBef>
                <a:spcPts val="500"/>
              </a:spcBef>
              <a:buFont typeface="Franklin Gothic Book" panose="020B05030201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lvl="1" indent="-342900">
              <a:lnSpc>
                <a:spcPct val="110000"/>
              </a:lnSpc>
              <a:spcBef>
                <a:spcPts val="1000"/>
              </a:spcBef>
              <a:buFont typeface="Arial" panose="020B0604020202020204" pitchFamily="34" charset="0"/>
              <a:buChar char="•"/>
            </a:pPr>
            <a:r>
              <a:rPr lang="en-US" sz="1800" b="0">
                <a:solidFill>
                  <a:schemeClr val="tx1"/>
                </a:solidFill>
                <a:latin typeface="Ebrima"/>
                <a:ea typeface="Ebrima"/>
                <a:cs typeface="Ebrima"/>
              </a:rPr>
              <a:t>VTTS: Value of Travel Time Savings​</a:t>
            </a:r>
          </a:p>
          <a:p>
            <a:pPr marL="342900" lvl="0" indent="-342900">
              <a:lnSpc>
                <a:spcPct val="110000"/>
              </a:lnSpc>
              <a:buFont typeface="Arial" panose="020B0604020202020204" pitchFamily="34" charset="0"/>
              <a:buChar char="•"/>
            </a:pPr>
            <a:r>
              <a:rPr lang="en-US" sz="1800" b="0">
                <a:solidFill>
                  <a:schemeClr val="tx1"/>
                </a:solidFill>
                <a:latin typeface="Ebrima"/>
                <a:ea typeface="Ebrima"/>
                <a:cs typeface="Ebrima"/>
              </a:rPr>
              <a:t>Purpose Split ​</a:t>
            </a:r>
          </a:p>
          <a:p>
            <a:pPr marL="342900" lvl="0" indent="-342900">
              <a:lnSpc>
                <a:spcPct val="110000"/>
              </a:lnSpc>
              <a:buFont typeface="Arial" panose="020B0604020202020204" pitchFamily="34" charset="0"/>
              <a:buChar char="•"/>
            </a:pPr>
            <a:r>
              <a:rPr lang="en-US" sz="1800" b="0">
                <a:solidFill>
                  <a:schemeClr val="tx1"/>
                </a:solidFill>
                <a:latin typeface="Ebrima"/>
                <a:ea typeface="Ebrima"/>
                <a:cs typeface="Ebrima"/>
              </a:rPr>
              <a:t>Mode Split ​</a:t>
            </a:r>
          </a:p>
          <a:p>
            <a:pPr marL="342900" lvl="0" indent="-342900">
              <a:lnSpc>
                <a:spcPct val="110000"/>
              </a:lnSpc>
              <a:buFont typeface="Arial" panose="020B0604020202020204" pitchFamily="34" charset="0"/>
              <a:buChar char="•"/>
            </a:pPr>
            <a:r>
              <a:rPr lang="en-US" sz="1800" b="0">
                <a:solidFill>
                  <a:schemeClr val="tx1"/>
                </a:solidFill>
                <a:latin typeface="Ebrima"/>
                <a:ea typeface="Ebrima"/>
                <a:cs typeface="Ebrima"/>
              </a:rPr>
              <a:t>Trip Distribution​</a:t>
            </a:r>
          </a:p>
          <a:p>
            <a:pPr marL="342900" lvl="0" indent="-342900">
              <a:lnSpc>
                <a:spcPct val="110000"/>
              </a:lnSpc>
              <a:buFont typeface="Arial" panose="020B0604020202020204" pitchFamily="34" charset="0"/>
              <a:buChar char="•"/>
            </a:pPr>
            <a:r>
              <a:rPr lang="en-US" sz="1800" b="0">
                <a:solidFill>
                  <a:schemeClr val="tx1"/>
                </a:solidFill>
                <a:latin typeface="Ebrima"/>
                <a:ea typeface="Ebrima"/>
                <a:cs typeface="Ebrima"/>
              </a:rPr>
              <a:t>Income Distribution​</a:t>
            </a:r>
          </a:p>
          <a:p>
            <a:pPr marL="342900" lvl="0" indent="-342900">
              <a:lnSpc>
                <a:spcPct val="110000"/>
              </a:lnSpc>
              <a:buFont typeface="Arial" panose="020B0604020202020204" pitchFamily="34" charset="0"/>
              <a:buChar char="•"/>
            </a:pPr>
            <a:r>
              <a:rPr lang="en-US" sz="1800" b="0">
                <a:solidFill>
                  <a:schemeClr val="tx1"/>
                </a:solidFill>
                <a:latin typeface="Ebrima"/>
                <a:ea typeface="Ebrima"/>
                <a:cs typeface="Ebrima"/>
              </a:rPr>
              <a:t>Total Ground PKM</a:t>
            </a:r>
          </a:p>
        </p:txBody>
      </p:sp>
      <p:sp>
        <p:nvSpPr>
          <p:cNvPr id="3" name="Title 1">
            <a:extLst>
              <a:ext uri="{FF2B5EF4-FFF2-40B4-BE49-F238E27FC236}">
                <a16:creationId xmlns:a16="http://schemas.microsoft.com/office/drawing/2014/main" id="{526B421B-8954-42B9-A739-FB8379AD56BA}"/>
              </a:ext>
            </a:extLst>
          </p:cNvPr>
          <p:cNvSpPr txBox="1">
            <a:spLocks/>
          </p:cNvSpPr>
          <p:nvPr/>
        </p:nvSpPr>
        <p:spPr>
          <a:xfrm>
            <a:off x="273464" y="1"/>
            <a:ext cx="11910605" cy="739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Ebrima" panose="02000000000000000000" pitchFamily="2" charset="0"/>
                <a:ea typeface="Ebrima" panose="02000000000000000000" pitchFamily="2" charset="0"/>
                <a:cs typeface="Ebrima" panose="02000000000000000000" pitchFamily="2" charset="0"/>
              </a:defRPr>
            </a:lvl1pPr>
          </a:lstStyle>
          <a:p>
            <a:r>
              <a:rPr lang="en-US" sz="2800" b="0">
                <a:solidFill>
                  <a:schemeClr val="bg1"/>
                </a:solidFill>
                <a:latin typeface="Ebrima"/>
                <a:ea typeface="Ebrima"/>
                <a:cs typeface="Ebrima"/>
              </a:rPr>
              <a:t>UAM Concept of Operations</a:t>
            </a:r>
          </a:p>
        </p:txBody>
      </p:sp>
      <p:sp>
        <p:nvSpPr>
          <p:cNvPr id="12" name="TextBox 4">
            <a:extLst>
              <a:ext uri="{FF2B5EF4-FFF2-40B4-BE49-F238E27FC236}">
                <a16:creationId xmlns:a16="http://schemas.microsoft.com/office/drawing/2014/main" id="{FE4CB4F9-A55E-4F1A-98AF-D27B3E8ED257}"/>
              </a:ext>
            </a:extLst>
          </p:cNvPr>
          <p:cNvSpPr txBox="1"/>
          <p:nvPr/>
        </p:nvSpPr>
        <p:spPr>
          <a:xfrm>
            <a:off x="84014" y="6006200"/>
            <a:ext cx="81833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a:latin typeface="Ebrima"/>
                <a:ea typeface="Ebrima"/>
                <a:cs typeface="Ebrima"/>
              </a:rPr>
              <a:t>[1] P. Belenky, “Revised Departmental Guidance on Valuation of Travel,” U.S. Department of Transportation, Washington, DC, 2011​</a:t>
            </a:r>
          </a:p>
          <a:p>
            <a:r>
              <a:rPr lang="en-US" sz="1000" b="0">
                <a:latin typeface="Ebrima"/>
                <a:ea typeface="Ebrima"/>
                <a:cs typeface="Ebrima"/>
              </a:rPr>
              <a:t>[2] </a:t>
            </a:r>
            <a:r>
              <a:rPr lang="en-US" sz="1000" b="0" err="1">
                <a:latin typeface="Ebrima"/>
                <a:ea typeface="Ebrima"/>
                <a:cs typeface="Ebrima"/>
              </a:rPr>
              <a:t>Mayakonda</a:t>
            </a:r>
            <a:r>
              <a:rPr lang="en-US" sz="1000" b="0">
                <a:latin typeface="Ebrima"/>
                <a:ea typeface="Ebrima"/>
                <a:cs typeface="Ebrima"/>
              </a:rPr>
              <a:t> M. et al. "A Top-Down Methodology for Global Urban Air Mobility Demand Estimation," AIAA Aviation Forum (2020)</a:t>
            </a:r>
            <a:endParaRPr lang="en-US" b="0">
              <a:latin typeface="Ebrima"/>
              <a:ea typeface="Ebrima"/>
              <a:cs typeface="Ebrima"/>
            </a:endParaRPr>
          </a:p>
        </p:txBody>
      </p:sp>
      <p:graphicFrame>
        <p:nvGraphicFramePr>
          <p:cNvPr id="14" name="Content Placeholder 4">
            <a:extLst>
              <a:ext uri="{FF2B5EF4-FFF2-40B4-BE49-F238E27FC236}">
                <a16:creationId xmlns:a16="http://schemas.microsoft.com/office/drawing/2014/main" id="{AED91AFC-37A0-445A-BA83-5011D5B01E12}"/>
              </a:ext>
            </a:extLst>
          </p:cNvPr>
          <p:cNvGraphicFramePr>
            <a:graphicFrameLocks/>
          </p:cNvGraphicFramePr>
          <p:nvPr>
            <p:extLst>
              <p:ext uri="{D42A27DB-BD31-4B8C-83A1-F6EECF244321}">
                <p14:modId xmlns:p14="http://schemas.microsoft.com/office/powerpoint/2010/main" val="486507158"/>
              </p:ext>
            </p:extLst>
          </p:nvPr>
        </p:nvGraphicFramePr>
        <p:xfrm>
          <a:off x="5224797" y="3008135"/>
          <a:ext cx="6793829" cy="2564085"/>
        </p:xfrm>
        <a:graphic>
          <a:graphicData uri="http://schemas.openxmlformats.org/drawingml/2006/table">
            <a:tbl>
              <a:tblPr/>
              <a:tblGrid>
                <a:gridCol w="3021930">
                  <a:extLst>
                    <a:ext uri="{9D8B030D-6E8A-4147-A177-3AD203B41FA5}">
                      <a16:colId xmlns:a16="http://schemas.microsoft.com/office/drawing/2014/main" val="1730160290"/>
                    </a:ext>
                  </a:extLst>
                </a:gridCol>
                <a:gridCol w="2106528">
                  <a:extLst>
                    <a:ext uri="{9D8B030D-6E8A-4147-A177-3AD203B41FA5}">
                      <a16:colId xmlns:a16="http://schemas.microsoft.com/office/drawing/2014/main" val="720222116"/>
                    </a:ext>
                  </a:extLst>
                </a:gridCol>
                <a:gridCol w="1665371">
                  <a:extLst>
                    <a:ext uri="{9D8B030D-6E8A-4147-A177-3AD203B41FA5}">
                      <a16:colId xmlns:a16="http://schemas.microsoft.com/office/drawing/2014/main" val="1400321280"/>
                    </a:ext>
                  </a:extLst>
                </a:gridCol>
              </a:tblGrid>
              <a:tr h="551447">
                <a:tc gridSpan="3">
                  <a:txBody>
                    <a:bodyPr/>
                    <a:lstStyle/>
                    <a:p>
                      <a:pPr lvl="0" algn="ctr">
                        <a:buNone/>
                      </a:pPr>
                      <a:r>
                        <a:rPr lang="en-US" sz="1400" b="1" i="0" u="none" strike="noStrike">
                          <a:solidFill>
                            <a:srgbClr val="000000"/>
                          </a:solidFill>
                          <a:effectLst/>
                          <a:latin typeface="Ebrima"/>
                          <a:ea typeface="Ebrima"/>
                          <a:cs typeface="Ebrima"/>
                        </a:rPr>
                        <a:t> Assumed Demand Parameters</a:t>
                      </a:r>
                      <a:endParaRPr lang="en-US">
                        <a:latin typeface="Ebrima"/>
                        <a:ea typeface="Ebrima"/>
                        <a:cs typeface="Ebrima"/>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769755148"/>
                  </a:ext>
                </a:extLst>
              </a:tr>
              <a:tr h="388805">
                <a:tc>
                  <a:txBody>
                    <a:bodyPr/>
                    <a:lstStyle/>
                    <a:p>
                      <a:pPr lvl="0" algn="ctr">
                        <a:buNone/>
                      </a:pPr>
                      <a:r>
                        <a:rPr lang="en-US" sz="1400" b="1" i="0" u="none" strike="noStrike">
                          <a:solidFill>
                            <a:srgbClr val="000000"/>
                          </a:solidFill>
                          <a:effectLst/>
                          <a:latin typeface="Ebrima"/>
                          <a:ea typeface="Ebrima"/>
                          <a:cs typeface="Ebrima"/>
                        </a:rPr>
                        <a:t>Parameter</a:t>
                      </a:r>
                      <a:endParaRPr lang="en-US">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Lower Bound</a:t>
                      </a:r>
                      <a:endParaRPr lang="en-US">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Upper Bound</a:t>
                      </a:r>
                      <a:endParaRPr lang="en-US">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90065"/>
                  </a:ext>
                </a:extLst>
              </a:tr>
              <a:tr h="388805">
                <a:tc>
                  <a:txBody>
                    <a:bodyPr/>
                    <a:lstStyle/>
                    <a:p>
                      <a:pPr lvl="0" algn="ctr">
                        <a:buNone/>
                      </a:pPr>
                      <a:r>
                        <a:rPr lang="en-US" sz="1400" b="1" i="0" u="none" strike="noStrike" noProof="0">
                          <a:effectLst/>
                          <a:latin typeface="Ebrima"/>
                          <a:ea typeface="Ebrima"/>
                          <a:cs typeface="Ebrima"/>
                        </a:rPr>
                        <a:t>Average Speed of UAM Vehicle</a:t>
                      </a:r>
                      <a:endParaRPr lang="en-US" sz="1400" b="1" i="0" u="none" strike="noStrike">
                        <a:solidFill>
                          <a:srgbClr val="000000"/>
                        </a:solidFill>
                        <a:effectLst/>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120 km/</a:t>
                      </a:r>
                      <a:r>
                        <a:rPr lang="en-US" sz="1400" b="1" i="0" u="none" strike="noStrike" err="1">
                          <a:solidFill>
                            <a:srgbClr val="000000"/>
                          </a:solidFill>
                          <a:effectLst/>
                          <a:latin typeface="Ebrima"/>
                          <a:ea typeface="Ebrima"/>
                          <a:cs typeface="Ebrima"/>
                        </a:rPr>
                        <a:t>hr</a:t>
                      </a:r>
                      <a:endParaRPr lang="en-US" b="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240 km/</a:t>
                      </a:r>
                      <a:r>
                        <a:rPr lang="en-US" sz="1400" b="1" i="0" u="none" strike="noStrike" err="1">
                          <a:solidFill>
                            <a:srgbClr val="000000"/>
                          </a:solidFill>
                          <a:effectLst/>
                          <a:latin typeface="Ebrima"/>
                          <a:ea typeface="Ebrima"/>
                          <a:cs typeface="Ebrima"/>
                        </a:rPr>
                        <a:t>hr</a:t>
                      </a:r>
                      <a:endParaRPr lang="en-US" b="1" err="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650537"/>
                  </a:ext>
                </a:extLst>
              </a:tr>
              <a:tr h="388805">
                <a:tc>
                  <a:txBody>
                    <a:bodyPr/>
                    <a:lstStyle/>
                    <a:p>
                      <a:pPr lvl="0" algn="ctr">
                        <a:buNone/>
                      </a:pPr>
                      <a:r>
                        <a:rPr lang="en-US" sz="1400" b="1" i="0" u="none" strike="noStrike" noProof="0">
                          <a:effectLst/>
                          <a:latin typeface="Ebrima"/>
                          <a:ea typeface="Ebrima"/>
                          <a:cs typeface="Ebrima"/>
                        </a:rPr>
                        <a:t>Range of UAM Vehicle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60 km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120 km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3776005"/>
                  </a:ext>
                </a:extLst>
              </a:tr>
              <a:tr h="457418">
                <a:tc>
                  <a:txBody>
                    <a:bodyPr/>
                    <a:lstStyle/>
                    <a:p>
                      <a:pPr lvl="0" algn="ctr">
                        <a:buNone/>
                      </a:pPr>
                      <a:r>
                        <a:rPr lang="en-US" sz="1400" b="1" i="0" u="none" strike="noStrike" noProof="0">
                          <a:effectLst/>
                          <a:latin typeface="Ebrima"/>
                          <a:ea typeface="Ebrima"/>
                          <a:cs typeface="Ebrima"/>
                        </a:rPr>
                        <a:t>VTTS (Personal, Business)  [1]</a:t>
                      </a:r>
                      <a:endParaRPr lang="en-US" sz="1400" b="1" i="0" u="none" strike="noStrike">
                        <a:solidFill>
                          <a:srgbClr val="000000"/>
                        </a:solidFill>
                        <a:effectLst/>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(35%, 80%)</a:t>
                      </a:r>
                      <a:endParaRPr lang="en-US" b="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(60%, 120%)</a:t>
                      </a:r>
                      <a:endParaRPr lang="en-US" b="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8341902"/>
                  </a:ext>
                </a:extLst>
              </a:tr>
              <a:tr h="388805">
                <a:tc>
                  <a:txBody>
                    <a:bodyPr/>
                    <a:lstStyle/>
                    <a:p>
                      <a:pPr lvl="0" algn="ctr">
                        <a:buNone/>
                      </a:pPr>
                      <a:r>
                        <a:rPr lang="en-US" sz="1400" b="1" i="0" u="none" strike="noStrike" noProof="0">
                          <a:effectLst/>
                          <a:latin typeface="Ebrima"/>
                          <a:ea typeface="Ebrima"/>
                          <a:cs typeface="Ebrima"/>
                        </a:rPr>
                        <a:t>Vertiport Network Density   [2]</a:t>
                      </a:r>
                      <a:endParaRPr lang="en-US" sz="1400" b="1" i="0" u="none" strike="noStrike">
                        <a:solidFill>
                          <a:srgbClr val="000000"/>
                        </a:solidFill>
                        <a:effectLst/>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300 sq. km</a:t>
                      </a:r>
                      <a:endParaRPr lang="en-US" b="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a:buNone/>
                      </a:pPr>
                      <a:r>
                        <a:rPr lang="en-US" sz="1400" b="1" i="0" u="none" strike="noStrike">
                          <a:solidFill>
                            <a:srgbClr val="000000"/>
                          </a:solidFill>
                          <a:effectLst/>
                          <a:latin typeface="Ebrima"/>
                          <a:ea typeface="Ebrima"/>
                          <a:cs typeface="Ebrima"/>
                        </a:rPr>
                        <a:t>120 sq. km</a:t>
                      </a:r>
                      <a:endParaRPr lang="en-US" b="1">
                        <a:latin typeface="Ebrima"/>
                        <a:ea typeface="Ebrima"/>
                        <a:cs typeface="Ebrima"/>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659139"/>
                  </a:ext>
                </a:extLst>
              </a:tr>
            </a:tbl>
          </a:graphicData>
        </a:graphic>
      </p:graphicFrame>
      <p:sp>
        <p:nvSpPr>
          <p:cNvPr id="6" name="Text Placeholder 5">
            <a:extLst>
              <a:ext uri="{FF2B5EF4-FFF2-40B4-BE49-F238E27FC236}">
                <a16:creationId xmlns:a16="http://schemas.microsoft.com/office/drawing/2014/main" id="{F09C2723-DF41-431F-BF9F-140FFD743A4E}"/>
              </a:ext>
            </a:extLst>
          </p:cNvPr>
          <p:cNvSpPr>
            <a:spLocks noGrp="1"/>
          </p:cNvSpPr>
          <p:nvPr>
            <p:ph type="body" idx="1"/>
          </p:nvPr>
        </p:nvSpPr>
        <p:spPr>
          <a:xfrm>
            <a:off x="211679" y="897331"/>
            <a:ext cx="4984066" cy="2393392"/>
          </a:xfrm>
          <a:solidFill>
            <a:schemeClr val="bg1"/>
          </a:solidFill>
        </p:spPr>
        <p:txBody>
          <a:bodyPr vert="horz" lIns="91440" tIns="45720" rIns="91440" bIns="45720" rtlCol="0" anchor="t">
            <a:noAutofit/>
          </a:bodyPr>
          <a:lstStyle/>
          <a:p>
            <a:pPr marL="342900" indent="-342900">
              <a:buChar char="•"/>
            </a:pPr>
            <a:r>
              <a:rPr lang="en-US" sz="1800">
                <a:solidFill>
                  <a:schemeClr val="tx1"/>
                </a:solidFill>
                <a:latin typeface="Ebrima"/>
                <a:ea typeface="Ebrima"/>
                <a:cs typeface="Ebrima"/>
              </a:rPr>
              <a:t>Range and Cruise Speed</a:t>
            </a:r>
          </a:p>
          <a:p>
            <a:pPr marL="342900" indent="-342900">
              <a:buChar char="•"/>
            </a:pPr>
            <a:r>
              <a:rPr lang="en-US" sz="1800">
                <a:solidFill>
                  <a:schemeClr val="tx1"/>
                </a:solidFill>
                <a:latin typeface="Ebrima"/>
                <a:ea typeface="Ebrima"/>
                <a:cs typeface="Ebrima"/>
              </a:rPr>
              <a:t>UAM Ticket Cost </a:t>
            </a:r>
          </a:p>
          <a:p>
            <a:pPr marL="342900" indent="-342900">
              <a:buChar char="•"/>
            </a:pPr>
            <a:r>
              <a:rPr lang="en-US" sz="1800">
                <a:solidFill>
                  <a:schemeClr val="tx1"/>
                </a:solidFill>
                <a:latin typeface="Ebrima"/>
                <a:ea typeface="Ebrima"/>
                <a:cs typeface="Ebrima"/>
              </a:rPr>
              <a:t>Time for Alternate Mode </a:t>
            </a:r>
          </a:p>
          <a:p>
            <a:pPr marL="342900" indent="-342900">
              <a:buChar char="•"/>
            </a:pPr>
            <a:r>
              <a:rPr lang="en-US" sz="1800">
                <a:solidFill>
                  <a:schemeClr val="tx1"/>
                </a:solidFill>
                <a:latin typeface="Ebrima"/>
                <a:ea typeface="Ebrima"/>
                <a:cs typeface="Ebrima"/>
              </a:rPr>
              <a:t>Trip Time for UAM</a:t>
            </a:r>
          </a:p>
          <a:p>
            <a:pPr marL="342900" indent="-342900">
              <a:buChar char="•"/>
            </a:pPr>
            <a:r>
              <a:rPr lang="en-US" sz="1800">
                <a:solidFill>
                  <a:schemeClr val="tx1"/>
                </a:solidFill>
                <a:latin typeface="Ebrima"/>
                <a:ea typeface="Ebrima"/>
                <a:cs typeface="Ebrima"/>
              </a:rPr>
              <a:t>Vertiport Density</a:t>
            </a:r>
          </a:p>
          <a:p>
            <a:pPr marL="342900" indent="-342900">
              <a:buChar char="•"/>
            </a:pPr>
            <a:r>
              <a:rPr lang="en-US" sz="1800">
                <a:solidFill>
                  <a:schemeClr val="tx1"/>
                </a:solidFill>
                <a:latin typeface="Ebrima"/>
                <a:ea typeface="Ebrima"/>
                <a:cs typeface="Ebrima"/>
              </a:rPr>
              <a:t>Cost for Alternate Mode + Parking Cost</a:t>
            </a:r>
          </a:p>
          <a:p>
            <a:pPr marL="342900" indent="-342900">
              <a:buChar char="•"/>
            </a:pPr>
            <a:endParaRPr lang="en-US">
              <a:solidFill>
                <a:srgbClr val="898989"/>
              </a:solidFill>
            </a:endParaRPr>
          </a:p>
          <a:p>
            <a:pPr marL="342900" indent="-342900">
              <a:buChar char="•"/>
            </a:pPr>
            <a:endParaRPr lang="en-US"/>
          </a:p>
          <a:p>
            <a:pPr marL="342900" indent="-342900">
              <a:buChar char="•"/>
            </a:pPr>
            <a:endParaRPr lang="en-US"/>
          </a:p>
          <a:p>
            <a:pPr marL="342900" indent="-342900">
              <a:buChar char="•"/>
            </a:pPr>
            <a:endParaRPr lang="en-US"/>
          </a:p>
          <a:p>
            <a:endParaRPr lang="en-US"/>
          </a:p>
        </p:txBody>
      </p:sp>
      <p:pic>
        <p:nvPicPr>
          <p:cNvPr id="5" name="Picture 6" descr="A picture containing diagram&#10;&#10;Description automatically generated">
            <a:extLst>
              <a:ext uri="{FF2B5EF4-FFF2-40B4-BE49-F238E27FC236}">
                <a16:creationId xmlns:a16="http://schemas.microsoft.com/office/drawing/2014/main" id="{516566B8-CE19-466B-906C-3CA89DB625F4}"/>
              </a:ext>
            </a:extLst>
          </p:cNvPr>
          <p:cNvPicPr>
            <a:picLocks noChangeAspect="1"/>
          </p:cNvPicPr>
          <p:nvPr/>
        </p:nvPicPr>
        <p:blipFill>
          <a:blip r:embed="rId3"/>
          <a:stretch>
            <a:fillRect/>
          </a:stretch>
        </p:blipFill>
        <p:spPr>
          <a:xfrm>
            <a:off x="4243137" y="886208"/>
            <a:ext cx="7796463" cy="1656581"/>
          </a:xfrm>
          <a:prstGeom prst="rect">
            <a:avLst/>
          </a:prstGeom>
        </p:spPr>
      </p:pic>
    </p:spTree>
    <p:extLst>
      <p:ext uri="{BB962C8B-B14F-4D97-AF65-F5344CB8AC3E}">
        <p14:creationId xmlns:p14="http://schemas.microsoft.com/office/powerpoint/2010/main" val="4022448698"/>
      </p:ext>
    </p:extLst>
  </p:cSld>
  <p:clrMapOvr>
    <a:masterClrMapping/>
  </p:clrMapOvr>
</p:sld>
</file>

<file path=ppt/theme/theme1.xml><?xml version="1.0" encoding="utf-8"?>
<a:theme xmlns:a="http://schemas.openxmlformats.org/drawingml/2006/main" name="ASDL@GTL_modern_CleanSk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DL@GTL_modern_CleanSky" id="{3511C486-EA8B-4319-BC6C-86026FCA990A}" vid="{2D0148DD-5B6D-40BF-B4CF-5AA0414EDA1B}"/>
    </a:ext>
  </a:extLst>
</a:theme>
</file>

<file path=ppt/theme/theme2.xml><?xml version="1.0" encoding="utf-8"?>
<a:theme xmlns:a="http://schemas.openxmlformats.org/drawingml/2006/main" name="ASDL@GTL_modern_CleanSk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DL@GTL_modern_CleanSky" id="{3511C486-EA8B-4319-BC6C-86026FCA990A}" vid="{2D0148DD-5B6D-40BF-B4CF-5AA0414EDA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B86D529054C54ABD9FCBFB793D9F81" ma:contentTypeVersion="17" ma:contentTypeDescription="Create a new document." ma:contentTypeScope="" ma:versionID="af3504165879162c450e4aaed0022b3b">
  <xsd:schema xmlns:xsd="http://www.w3.org/2001/XMLSchema" xmlns:xs="http://www.w3.org/2001/XMLSchema" xmlns:p="http://schemas.microsoft.com/office/2006/metadata/properties" xmlns:ns1="http://schemas.microsoft.com/sharepoint/v3" xmlns:ns3="cb6dc242-a554-400a-a082-7313cee04359" xmlns:ns4="c7c99181-00f0-4737-8987-c7a86521612c" targetNamespace="http://schemas.microsoft.com/office/2006/metadata/properties" ma:root="true" ma:fieldsID="25f1a3ace69dd91c53cc4e8dccefbff6" ns1:_="" ns3:_="" ns4:_="">
    <xsd:import namespace="http://schemas.microsoft.com/sharepoint/v3"/>
    <xsd:import namespace="cb6dc242-a554-400a-a082-7313cee04359"/>
    <xsd:import namespace="c7c99181-00f0-4737-8987-c7a8652161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6dc242-a554-400a-a082-7313cee043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7c99181-00f0-4737-8987-c7a86521612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AD9FC5-E67D-4AE4-AE87-68680A605479}">
  <ds:schemaRefs>
    <ds:schemaRef ds:uri="http://schemas.microsoft.com/sharepoint/v3/contenttype/forms"/>
  </ds:schemaRefs>
</ds:datastoreItem>
</file>

<file path=customXml/itemProps2.xml><?xml version="1.0" encoding="utf-8"?>
<ds:datastoreItem xmlns:ds="http://schemas.openxmlformats.org/officeDocument/2006/customXml" ds:itemID="{E34DD387-2BFF-4F83-8EF8-3764B74D7344}">
  <ds:schemaRefs>
    <ds:schemaRef ds:uri="c7c99181-00f0-4737-8987-c7a86521612c"/>
    <ds:schemaRef ds:uri="cb6dc242-a554-400a-a082-7313cee043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A9E477-4A55-4183-B3A9-A87909F51D77}">
  <ds:schemaRefs>
    <ds:schemaRef ds:uri="c7c99181-00f0-4737-8987-c7a86521612c"/>
    <ds:schemaRef ds:uri="cb6dc242-a554-400a-a082-7313cee043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ASDL@GTL_modern_CleanSky</vt:lpstr>
      <vt:lpstr>ASDL@GTL_modern_CleanSky</vt:lpstr>
      <vt:lpstr>A Scenario Based Evaluation of Global Urban Air Mobility Demand</vt:lpstr>
      <vt:lpstr>Acknowledgments</vt:lpstr>
      <vt:lpstr>Introduction </vt:lpstr>
      <vt:lpstr>The Business Case of Urban Air Mobility</vt:lpstr>
      <vt:lpstr>Identification of cities viable for UAM Operations</vt:lpstr>
      <vt:lpstr>Clustering Approach</vt:lpstr>
      <vt:lpstr>UAM Forecasting Assumptions</vt:lpstr>
      <vt:lpstr>UAM Forecasting Assumptions</vt:lpstr>
      <vt:lpstr>PowerPoint Presentation</vt:lpstr>
      <vt:lpstr>Concept of Operations</vt:lpstr>
      <vt:lpstr>UAM Demand Forecast Algorithm</vt:lpstr>
      <vt:lpstr>UAM Results and Conclusions </vt:lpstr>
      <vt:lpstr>Acknowledgments</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Weit, Colby J</dc:creator>
  <cp:revision>49</cp:revision>
  <dcterms:created xsi:type="dcterms:W3CDTF">2019-11-04T12:02:45Z</dcterms:created>
  <dcterms:modified xsi:type="dcterms:W3CDTF">2020-11-26T11:05:47Z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0x010100F3B86D529054C54ABD9FCBFB793D9F81</vt:lpwstr>
  </property>
</Properties>
</file>